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43463"/>
  <p:notesSz cx="6858000" cy="9144000"/>
  <p:defaultTextStyle>
    <a:defPPr>
      <a:defRPr lang="en-US"/>
    </a:defPPr>
    <a:lvl1pPr marL="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11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022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533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044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555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0660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25771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0881" algn="l" defTabSz="29502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2328" y="-108"/>
      </p:cViewPr>
      <p:guideLst>
        <p:guide orient="horz" pos="9526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395084"/>
            <a:ext cx="18178780" cy="64827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37961"/>
            <a:ext cx="14970760" cy="77288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5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0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0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6CA2-5F12-4BD4-B929-B05D0ACE7F0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0E7-6538-459B-9240-7E236F2A9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7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6CA2-5F12-4BD4-B929-B05D0ACE7F0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0E7-6538-459B-9240-7E236F2A9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29072" y="1617191"/>
            <a:ext cx="3609024" cy="344019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006" y="1617191"/>
            <a:ext cx="10470623" cy="344019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6CA2-5F12-4BD4-B929-B05D0ACE7F0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0E7-6538-459B-9240-7E236F2A9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8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6CA2-5F12-4BD4-B929-B05D0ACE7F0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0E7-6538-459B-9240-7E236F2A9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8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1" y="19434226"/>
            <a:ext cx="18178780" cy="6006688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1" y="12818474"/>
            <a:ext cx="18178780" cy="6615754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11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022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533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04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555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06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2577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08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6CA2-5F12-4BD4-B929-B05D0ACE7F0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0E7-6538-459B-9240-7E236F2A9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1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006" y="9409079"/>
            <a:ext cx="7039822" cy="2661005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8275" y="9409079"/>
            <a:ext cx="7039822" cy="2661005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6CA2-5F12-4BD4-B929-B05D0ACE7F0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0E7-6538-459B-9240-7E236F2A9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3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1143"/>
            <a:ext cx="19248120" cy="504057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1" y="6769777"/>
            <a:ext cx="9449551" cy="282132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110" indent="0">
              <a:buNone/>
              <a:defRPr sz="6500" b="1"/>
            </a:lvl2pPr>
            <a:lvl3pPr marL="2950220" indent="0">
              <a:buNone/>
              <a:defRPr sz="5800" b="1"/>
            </a:lvl3pPr>
            <a:lvl4pPr marL="4425330" indent="0">
              <a:buNone/>
              <a:defRPr sz="5200" b="1"/>
            </a:lvl4pPr>
            <a:lvl5pPr marL="5900440" indent="0">
              <a:buNone/>
              <a:defRPr sz="5200" b="1"/>
            </a:lvl5pPr>
            <a:lvl6pPr marL="7375550" indent="0">
              <a:buNone/>
              <a:defRPr sz="5200" b="1"/>
            </a:lvl6pPr>
            <a:lvl7pPr marL="8850660" indent="0">
              <a:buNone/>
              <a:defRPr sz="5200" b="1"/>
            </a:lvl7pPr>
            <a:lvl8pPr marL="10325771" indent="0">
              <a:buNone/>
              <a:defRPr sz="5200" b="1"/>
            </a:lvl8pPr>
            <a:lvl9pPr marL="11800881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1" y="9591097"/>
            <a:ext cx="9449551" cy="17424998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9" y="6769777"/>
            <a:ext cx="9453262" cy="282132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110" indent="0">
              <a:buNone/>
              <a:defRPr sz="6500" b="1"/>
            </a:lvl2pPr>
            <a:lvl3pPr marL="2950220" indent="0">
              <a:buNone/>
              <a:defRPr sz="5800" b="1"/>
            </a:lvl3pPr>
            <a:lvl4pPr marL="4425330" indent="0">
              <a:buNone/>
              <a:defRPr sz="5200" b="1"/>
            </a:lvl4pPr>
            <a:lvl5pPr marL="5900440" indent="0">
              <a:buNone/>
              <a:defRPr sz="5200" b="1"/>
            </a:lvl5pPr>
            <a:lvl6pPr marL="7375550" indent="0">
              <a:buNone/>
              <a:defRPr sz="5200" b="1"/>
            </a:lvl6pPr>
            <a:lvl7pPr marL="8850660" indent="0">
              <a:buNone/>
              <a:defRPr sz="5200" b="1"/>
            </a:lvl7pPr>
            <a:lvl8pPr marL="10325771" indent="0">
              <a:buNone/>
              <a:defRPr sz="5200" b="1"/>
            </a:lvl8pPr>
            <a:lvl9pPr marL="11800881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9" y="9591097"/>
            <a:ext cx="9453262" cy="17424998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6CA2-5F12-4BD4-B929-B05D0ACE7F0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0E7-6538-459B-9240-7E236F2A9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1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6CA2-5F12-4BD4-B929-B05D0ACE7F0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0E7-6538-459B-9240-7E236F2A9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4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6CA2-5F12-4BD4-B929-B05D0ACE7F0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0E7-6538-459B-9240-7E236F2A9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1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2" y="1204139"/>
            <a:ext cx="7036111" cy="512458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4140"/>
            <a:ext cx="11955817" cy="2581195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2" y="6328727"/>
            <a:ext cx="7036111" cy="20687373"/>
          </a:xfrm>
        </p:spPr>
        <p:txBody>
          <a:bodyPr/>
          <a:lstStyle>
            <a:lvl1pPr marL="0" indent="0">
              <a:buNone/>
              <a:defRPr sz="4500"/>
            </a:lvl1pPr>
            <a:lvl2pPr marL="1475110" indent="0">
              <a:buNone/>
              <a:defRPr sz="3900"/>
            </a:lvl2pPr>
            <a:lvl3pPr marL="2950220" indent="0">
              <a:buNone/>
              <a:defRPr sz="3200"/>
            </a:lvl3pPr>
            <a:lvl4pPr marL="4425330" indent="0">
              <a:buNone/>
              <a:defRPr sz="2900"/>
            </a:lvl4pPr>
            <a:lvl5pPr marL="5900440" indent="0">
              <a:buNone/>
              <a:defRPr sz="2900"/>
            </a:lvl5pPr>
            <a:lvl6pPr marL="7375550" indent="0">
              <a:buNone/>
              <a:defRPr sz="2900"/>
            </a:lvl6pPr>
            <a:lvl7pPr marL="8850660" indent="0">
              <a:buNone/>
              <a:defRPr sz="2900"/>
            </a:lvl7pPr>
            <a:lvl8pPr marL="10325771" indent="0">
              <a:buNone/>
              <a:defRPr sz="2900"/>
            </a:lvl8pPr>
            <a:lvl9pPr marL="11800881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6CA2-5F12-4BD4-B929-B05D0ACE7F0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0E7-6538-459B-9240-7E236F2A9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7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70425"/>
            <a:ext cx="12832080" cy="249929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2308"/>
            <a:ext cx="12832080" cy="18146078"/>
          </a:xfrm>
        </p:spPr>
        <p:txBody>
          <a:bodyPr/>
          <a:lstStyle>
            <a:lvl1pPr marL="0" indent="0">
              <a:buNone/>
              <a:defRPr sz="10300"/>
            </a:lvl1pPr>
            <a:lvl2pPr marL="1475110" indent="0">
              <a:buNone/>
              <a:defRPr sz="9000"/>
            </a:lvl2pPr>
            <a:lvl3pPr marL="2950220" indent="0">
              <a:buNone/>
              <a:defRPr sz="7700"/>
            </a:lvl3pPr>
            <a:lvl4pPr marL="4425330" indent="0">
              <a:buNone/>
              <a:defRPr sz="6500"/>
            </a:lvl4pPr>
            <a:lvl5pPr marL="5900440" indent="0">
              <a:buNone/>
              <a:defRPr sz="6500"/>
            </a:lvl5pPr>
            <a:lvl6pPr marL="7375550" indent="0">
              <a:buNone/>
              <a:defRPr sz="6500"/>
            </a:lvl6pPr>
            <a:lvl7pPr marL="8850660" indent="0">
              <a:buNone/>
              <a:defRPr sz="6500"/>
            </a:lvl7pPr>
            <a:lvl8pPr marL="10325771" indent="0">
              <a:buNone/>
              <a:defRPr sz="6500"/>
            </a:lvl8pPr>
            <a:lvl9pPr marL="11800881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69715"/>
            <a:ext cx="12832080" cy="3549403"/>
          </a:xfrm>
        </p:spPr>
        <p:txBody>
          <a:bodyPr/>
          <a:lstStyle>
            <a:lvl1pPr marL="0" indent="0">
              <a:buNone/>
              <a:defRPr sz="4500"/>
            </a:lvl1pPr>
            <a:lvl2pPr marL="1475110" indent="0">
              <a:buNone/>
              <a:defRPr sz="3900"/>
            </a:lvl2pPr>
            <a:lvl3pPr marL="2950220" indent="0">
              <a:buNone/>
              <a:defRPr sz="3200"/>
            </a:lvl3pPr>
            <a:lvl4pPr marL="4425330" indent="0">
              <a:buNone/>
              <a:defRPr sz="2900"/>
            </a:lvl4pPr>
            <a:lvl5pPr marL="5900440" indent="0">
              <a:buNone/>
              <a:defRPr sz="2900"/>
            </a:lvl5pPr>
            <a:lvl6pPr marL="7375550" indent="0">
              <a:buNone/>
              <a:defRPr sz="2900"/>
            </a:lvl6pPr>
            <a:lvl7pPr marL="8850660" indent="0">
              <a:buNone/>
              <a:defRPr sz="2900"/>
            </a:lvl7pPr>
            <a:lvl8pPr marL="10325771" indent="0">
              <a:buNone/>
              <a:defRPr sz="2900"/>
            </a:lvl8pPr>
            <a:lvl9pPr marL="11800881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6CA2-5F12-4BD4-B929-B05D0ACE7F0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E40E7-6538-459B-9240-7E236F2A9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1143"/>
            <a:ext cx="19248120" cy="5040578"/>
          </a:xfrm>
          <a:prstGeom prst="rect">
            <a:avLst/>
          </a:prstGeom>
        </p:spPr>
        <p:txBody>
          <a:bodyPr vert="horz" lIns="295022" tIns="147511" rIns="295022" bIns="1475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56815"/>
            <a:ext cx="19248120" cy="19959287"/>
          </a:xfrm>
          <a:prstGeom prst="rect">
            <a:avLst/>
          </a:prstGeom>
        </p:spPr>
        <p:txBody>
          <a:bodyPr vert="horz" lIns="295022" tIns="147511" rIns="295022" bIns="1475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1" y="28031215"/>
            <a:ext cx="4990253" cy="1610183"/>
          </a:xfrm>
          <a:prstGeom prst="rect">
            <a:avLst/>
          </a:prstGeom>
        </p:spPr>
        <p:txBody>
          <a:bodyPr vert="horz" lIns="295022" tIns="147511" rIns="295022" bIns="147511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B6CA2-5F12-4BD4-B929-B05D0ACE7F0B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8" y="28031215"/>
            <a:ext cx="6772487" cy="1610183"/>
          </a:xfrm>
          <a:prstGeom prst="rect">
            <a:avLst/>
          </a:prstGeom>
        </p:spPr>
        <p:txBody>
          <a:bodyPr vert="horz" lIns="295022" tIns="147511" rIns="295022" bIns="147511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8" y="28031215"/>
            <a:ext cx="4990253" cy="1610183"/>
          </a:xfrm>
          <a:prstGeom prst="rect">
            <a:avLst/>
          </a:prstGeom>
        </p:spPr>
        <p:txBody>
          <a:bodyPr vert="horz" lIns="295022" tIns="147511" rIns="295022" bIns="147511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E40E7-6538-459B-9240-7E236F2A9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3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022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333" indent="-1106333" algn="l" defTabSz="2950220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054" indent="-921944" algn="l" defTabSz="295022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7775" indent="-737555" algn="l" defTabSz="29502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2885" indent="-737555" algn="l" defTabSz="2950220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37995" indent="-737555" algn="l" defTabSz="2950220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3105" indent="-737555" algn="l" defTabSz="295022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88216" indent="-737555" algn="l" defTabSz="295022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3326" indent="-737555" algn="l" defTabSz="295022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8436" indent="-737555" algn="l" defTabSz="2950220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11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022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533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044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555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0660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5771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0881" algn="l" defTabSz="295022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312" y="4176515"/>
            <a:ext cx="19730192" cy="2289854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Size 32 Arial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21386800" cy="348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7"/>
          <a:stretch/>
        </p:blipFill>
        <p:spPr bwMode="auto">
          <a:xfrm flipH="1">
            <a:off x="-24063" y="28470073"/>
            <a:ext cx="21386800" cy="177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1485488" y="0"/>
            <a:ext cx="9901312" cy="348991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(size 40 Arial)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Authors (size 28 Arial)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056" y="28446010"/>
            <a:ext cx="21362744" cy="1722843"/>
          </a:xfrm>
          <a:prstGeom prst="rect">
            <a:avLst/>
          </a:prstGeom>
        </p:spPr>
        <p:txBody>
          <a:bodyPr vert="horz" lIns="295022" tIns="147511" rIns="295022" bIns="147511" rtlCol="0" anchor="ctr">
            <a:normAutofit/>
          </a:bodyPr>
          <a:lstStyle>
            <a:lvl1pPr algn="ctr" defTabSz="2950220" rtl="0" eaLnBrk="1" latinLnBrk="0" hangingPunct="1">
              <a:spcBef>
                <a:spcPct val="0"/>
              </a:spcBef>
              <a:buNone/>
              <a:defRPr sz="14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Acknowledgements (size 28 Arial) 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 (size 40 Arial) Authors (size 28 Arial)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RSimoes</dc:creator>
  <cp:lastModifiedBy>RSimoes</cp:lastModifiedBy>
  <cp:revision>5</cp:revision>
  <dcterms:created xsi:type="dcterms:W3CDTF">2011-10-26T18:57:56Z</dcterms:created>
  <dcterms:modified xsi:type="dcterms:W3CDTF">2011-10-27T21:55:41Z</dcterms:modified>
</cp:coreProperties>
</file>