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383625" cy="30275213"/>
  <p:notesSz cx="7086600" cy="9372600"/>
  <p:defaultTextStyle>
    <a:defPPr>
      <a:defRPr lang="pt-PT"/>
    </a:defPPr>
    <a:lvl1pPr marL="0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1pPr>
    <a:lvl2pPr marL="1475933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2pPr>
    <a:lvl3pPr marL="2951866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3pPr>
    <a:lvl4pPr marL="4427799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4pPr>
    <a:lvl5pPr marL="5903732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5pPr>
    <a:lvl6pPr marL="7379665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6pPr>
    <a:lvl7pPr marL="8855598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7pPr>
    <a:lvl8pPr marL="10331531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8pPr>
    <a:lvl9pPr marL="11807464" algn="l" defTabSz="2951866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>
          <p15:clr>
            <a:srgbClr val="A4A3A4"/>
          </p15:clr>
        </p15:guide>
        <p15:guide id="2" pos="67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FC0C1"/>
    <a:srgbClr val="F327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50000" autoAdjust="0"/>
  </p:normalViewPr>
  <p:slideViewPr>
    <p:cSldViewPr snapToGrid="0">
      <p:cViewPr>
        <p:scale>
          <a:sx n="50" d="100"/>
          <a:sy n="50" d="100"/>
        </p:scale>
        <p:origin x="3008" y="-3672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3084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238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316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810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514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911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34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501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032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13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679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42401-C891-4ADA-AB24-EF3A99E74B82}" type="datetimeFigureOut">
              <a:rPr lang="pt-PT" smtClean="0"/>
              <a:pPr/>
              <a:t>11/02/16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AABD-07AE-4405-ABFD-87EFBE35BFE1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719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-14881"/>
            <a:ext cx="21383625" cy="613218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25952173"/>
            <a:ext cx="21383625" cy="2050204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220284" y="26538263"/>
            <a:ext cx="92402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Authors Name/s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Author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)</a:t>
            </a:r>
            <a:endParaRPr lang="pt-PT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dept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. name of organization</a:t>
            </a:r>
            <a:endParaRPr lang="pt-PT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name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of organization, acronyms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acceptable</a:t>
            </a:r>
            <a:endParaRPr lang="pt-PT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160614"/>
            <a:ext cx="21383625" cy="31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77089"/>
            <a:ext cx="21383625" cy="180927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595546"/>
            <a:ext cx="12204192" cy="2904744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495293" y="4973408"/>
            <a:ext cx="16383000" cy="175432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rial" charset="0"/>
                <a:ea typeface="Arial" charset="0"/>
                <a:cs typeface="Arial" charset="0"/>
              </a:rPr>
              <a:t>Paper Title* </a:t>
            </a:r>
            <a:r>
              <a:rPr lang="en-US" sz="7200" b="1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7200" dirty="0">
                <a:latin typeface="Arial" charset="0"/>
                <a:ea typeface="Arial" charset="0"/>
                <a:cs typeface="Arial" charset="0"/>
              </a:rPr>
              <a:t>use style: </a:t>
            </a:r>
            <a:r>
              <a:rPr lang="en-US" sz="7200" b="1" i="1" dirty="0">
                <a:latin typeface="Arial" charset="0"/>
                <a:ea typeface="Arial" charset="0"/>
                <a:cs typeface="Arial" charset="0"/>
              </a:rPr>
              <a:t>paper title</a:t>
            </a:r>
            <a:r>
              <a:rPr lang="en-US" sz="7200" dirty="0" smtClean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 algn="ctr"/>
            <a:r>
              <a:rPr lang="en-US" sz="3600" i="1" dirty="0">
                <a:latin typeface="Arial" charset="0"/>
                <a:ea typeface="Arial" charset="0"/>
                <a:cs typeface="Arial" charset="0"/>
              </a:rPr>
              <a:t>Subtitle as needed </a:t>
            </a:r>
            <a:r>
              <a:rPr lang="en-US" sz="3600" b="1" i="1" dirty="0">
                <a:latin typeface="Arial" charset="0"/>
                <a:ea typeface="Arial" charset="0"/>
                <a:cs typeface="Arial" charset="0"/>
              </a:rPr>
              <a:t>(paper </a:t>
            </a:r>
            <a:r>
              <a:rPr lang="en-US" sz="3600" b="1" i="1" dirty="0" smtClean="0">
                <a:latin typeface="Arial" charset="0"/>
                <a:ea typeface="Arial" charset="0"/>
                <a:cs typeface="Arial" charset="0"/>
              </a:rPr>
              <a:t>subtitle</a:t>
            </a:r>
            <a:r>
              <a:rPr lang="en-US" sz="3600" b="1" i="1" dirty="0">
                <a:latin typeface="Arial" charset="0"/>
                <a:ea typeface="Arial" charset="0"/>
                <a:cs typeface="Arial" charset="0"/>
              </a:rPr>
              <a:t>)</a:t>
            </a:r>
            <a:endParaRPr lang="pt-PT" sz="3600" b="1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CaixaDeTexto 6"/>
          <p:cNvSpPr txBox="1"/>
          <p:nvPr/>
        </p:nvSpPr>
        <p:spPr>
          <a:xfrm>
            <a:off x="507994" y="8050553"/>
            <a:ext cx="7721606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Pellentesque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molestie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arcu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ac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hendrerit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odio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risus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ligula.Pellentesque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molestie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arcu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ac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hendrerit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odio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risus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ligula.</a:t>
            </a:r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  <a:p>
            <a:pPr algn="just"/>
            <a:endParaRPr lang="pt-PT" sz="2000" b="1" i="1" dirty="0" smtClean="0">
              <a:latin typeface="Arial" charset="0"/>
              <a:ea typeface="Arial" charset="0"/>
              <a:cs typeface="Arial" charset="0"/>
            </a:endParaRPr>
          </a:p>
          <a:p>
            <a:pPr algn="just"/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  <a:p>
            <a:pPr algn="just"/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sem</a:t>
            </a:r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  <a:p>
            <a:pPr algn="just"/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394" y="16150570"/>
            <a:ext cx="14363706" cy="5342171"/>
          </a:xfrm>
          <a:prstGeom prst="rect">
            <a:avLst/>
          </a:prstGeom>
          <a:solidFill>
            <a:srgbClr val="8FC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ixaDeTexto 6"/>
          <p:cNvSpPr txBox="1"/>
          <p:nvPr/>
        </p:nvSpPr>
        <p:spPr>
          <a:xfrm>
            <a:off x="15163800" y="8161062"/>
            <a:ext cx="56763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erat</a:t>
            </a:r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496300" y="8225539"/>
            <a:ext cx="6400800" cy="5570005"/>
          </a:xfrm>
          <a:prstGeom prst="rect">
            <a:avLst/>
          </a:prstGeom>
          <a:solidFill>
            <a:srgbClr val="8FC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ixaDeTexto 6"/>
          <p:cNvSpPr txBox="1"/>
          <p:nvPr/>
        </p:nvSpPr>
        <p:spPr>
          <a:xfrm>
            <a:off x="8496300" y="13955623"/>
            <a:ext cx="640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163801" y="11513650"/>
            <a:ext cx="5676392" cy="2441265"/>
          </a:xfrm>
          <a:prstGeom prst="rect">
            <a:avLst/>
          </a:prstGeom>
          <a:solidFill>
            <a:srgbClr val="8FC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5163800" y="11514358"/>
            <a:ext cx="5676392" cy="2441265"/>
          </a:xfrm>
          <a:prstGeom prst="rect">
            <a:avLst/>
          </a:prstGeom>
          <a:solidFill>
            <a:srgbClr val="8FC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5163800" y="14246018"/>
            <a:ext cx="5676392" cy="2441265"/>
          </a:xfrm>
          <a:prstGeom prst="rect">
            <a:avLst/>
          </a:prstGeom>
          <a:solidFill>
            <a:srgbClr val="8FC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ixaDeTexto 6"/>
          <p:cNvSpPr txBox="1"/>
          <p:nvPr/>
        </p:nvSpPr>
        <p:spPr>
          <a:xfrm>
            <a:off x="15163800" y="16951068"/>
            <a:ext cx="567639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sem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molestie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arcu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ac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hendrerit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odio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risus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ligula.Pellentesque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molestie</a:t>
            </a:r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aixaDeTexto 6"/>
          <p:cNvSpPr txBox="1"/>
          <p:nvPr/>
        </p:nvSpPr>
        <p:spPr>
          <a:xfrm>
            <a:off x="533394" y="21852631"/>
            <a:ext cx="203067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Pellentesque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molestie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arcu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ac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hendrerit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odio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risus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ligula.Pellentesque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molestie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arcu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ac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hendrerit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odio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risus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ligula.</a:t>
            </a:r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  <a:p>
            <a:pPr algn="just"/>
            <a:endParaRPr lang="pt-PT" sz="2000" b="1" i="1" dirty="0" smtClean="0">
              <a:latin typeface="Arial" charset="0"/>
              <a:ea typeface="Arial" charset="0"/>
              <a:cs typeface="Arial" charset="0"/>
            </a:endParaRPr>
          </a:p>
          <a:p>
            <a:pPr algn="just"/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  <a:p>
            <a:pPr algn="just"/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Pellentesque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nisl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viverra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rutrum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in,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tincidunt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aliquam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nibh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quam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eros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tempus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ex at,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malesuada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turpis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Quisque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imperdiet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sapien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efficitur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non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sagittis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dignissim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est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eget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orci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vestibulum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blandit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sodales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ultrices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libero.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Donec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gravida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leo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nec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ullamcorper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eleifend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volutpat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Curabitur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vehicula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erat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auctor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posuere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felis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sem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molestie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arcu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ac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hendrerit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odio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risus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arcu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ac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hendrerit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odio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risus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ligula.</a:t>
            </a:r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  <a:p>
            <a:pPr algn="just"/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  <a:p>
            <a:pPr algn="just"/>
            <a:endParaRPr lang="pt-PT" sz="2000" b="1" i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9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362</TotalTime>
  <Words>838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João Vilaça</dc:creator>
  <cp:lastModifiedBy>Eva Oliveira Gonçalves</cp:lastModifiedBy>
  <cp:revision>72</cp:revision>
  <dcterms:created xsi:type="dcterms:W3CDTF">2014-04-17T18:29:12Z</dcterms:created>
  <dcterms:modified xsi:type="dcterms:W3CDTF">2016-02-11T08:18:48Z</dcterms:modified>
</cp:coreProperties>
</file>