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21383625" cy="30275213"/>
  <p:notesSz cx="7086600" cy="9372600"/>
  <p:defaultTextStyle>
    <a:defPPr>
      <a:defRPr lang="pt-PT"/>
    </a:defPPr>
    <a:lvl1pPr marL="0" algn="l" defTabSz="2951866" rtl="0" eaLnBrk="1" latinLnBrk="0" hangingPunct="1">
      <a:defRPr sz="5811" kern="1200">
        <a:solidFill>
          <a:schemeClr val="tx1"/>
        </a:solidFill>
        <a:latin typeface="+mn-lt"/>
        <a:ea typeface="+mn-ea"/>
        <a:cs typeface="+mn-cs"/>
      </a:defRPr>
    </a:lvl1pPr>
    <a:lvl2pPr marL="1475933" algn="l" defTabSz="2951866" rtl="0" eaLnBrk="1" latinLnBrk="0" hangingPunct="1">
      <a:defRPr sz="5811" kern="1200">
        <a:solidFill>
          <a:schemeClr val="tx1"/>
        </a:solidFill>
        <a:latin typeface="+mn-lt"/>
        <a:ea typeface="+mn-ea"/>
        <a:cs typeface="+mn-cs"/>
      </a:defRPr>
    </a:lvl2pPr>
    <a:lvl3pPr marL="2951866" algn="l" defTabSz="2951866" rtl="0" eaLnBrk="1" latinLnBrk="0" hangingPunct="1">
      <a:defRPr sz="5811" kern="1200">
        <a:solidFill>
          <a:schemeClr val="tx1"/>
        </a:solidFill>
        <a:latin typeface="+mn-lt"/>
        <a:ea typeface="+mn-ea"/>
        <a:cs typeface="+mn-cs"/>
      </a:defRPr>
    </a:lvl3pPr>
    <a:lvl4pPr marL="4427799" algn="l" defTabSz="2951866" rtl="0" eaLnBrk="1" latinLnBrk="0" hangingPunct="1">
      <a:defRPr sz="5811" kern="1200">
        <a:solidFill>
          <a:schemeClr val="tx1"/>
        </a:solidFill>
        <a:latin typeface="+mn-lt"/>
        <a:ea typeface="+mn-ea"/>
        <a:cs typeface="+mn-cs"/>
      </a:defRPr>
    </a:lvl4pPr>
    <a:lvl5pPr marL="5903732" algn="l" defTabSz="2951866" rtl="0" eaLnBrk="1" latinLnBrk="0" hangingPunct="1">
      <a:defRPr sz="5811" kern="1200">
        <a:solidFill>
          <a:schemeClr val="tx1"/>
        </a:solidFill>
        <a:latin typeface="+mn-lt"/>
        <a:ea typeface="+mn-ea"/>
        <a:cs typeface="+mn-cs"/>
      </a:defRPr>
    </a:lvl5pPr>
    <a:lvl6pPr marL="7379665" algn="l" defTabSz="2951866" rtl="0" eaLnBrk="1" latinLnBrk="0" hangingPunct="1">
      <a:defRPr sz="5811" kern="1200">
        <a:solidFill>
          <a:schemeClr val="tx1"/>
        </a:solidFill>
        <a:latin typeface="+mn-lt"/>
        <a:ea typeface="+mn-ea"/>
        <a:cs typeface="+mn-cs"/>
      </a:defRPr>
    </a:lvl6pPr>
    <a:lvl7pPr marL="8855598" algn="l" defTabSz="2951866" rtl="0" eaLnBrk="1" latinLnBrk="0" hangingPunct="1">
      <a:defRPr sz="5811" kern="1200">
        <a:solidFill>
          <a:schemeClr val="tx1"/>
        </a:solidFill>
        <a:latin typeface="+mn-lt"/>
        <a:ea typeface="+mn-ea"/>
        <a:cs typeface="+mn-cs"/>
      </a:defRPr>
    </a:lvl7pPr>
    <a:lvl8pPr marL="10331531" algn="l" defTabSz="2951866" rtl="0" eaLnBrk="1" latinLnBrk="0" hangingPunct="1">
      <a:defRPr sz="5811" kern="1200">
        <a:solidFill>
          <a:schemeClr val="tx1"/>
        </a:solidFill>
        <a:latin typeface="+mn-lt"/>
        <a:ea typeface="+mn-ea"/>
        <a:cs typeface="+mn-cs"/>
      </a:defRPr>
    </a:lvl8pPr>
    <a:lvl9pPr marL="11807464" algn="l" defTabSz="2951866" rtl="0" eaLnBrk="1" latinLnBrk="0" hangingPunct="1">
      <a:defRPr sz="58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5">
          <p15:clr>
            <a:srgbClr val="A4A3A4"/>
          </p15:clr>
        </p15:guide>
        <p15:guide id="2" pos="67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BFCC"/>
    <a:srgbClr val="F9C80B"/>
    <a:srgbClr val="CE403F"/>
    <a:srgbClr val="EE254D"/>
    <a:srgbClr val="FFFFFF"/>
    <a:srgbClr val="5C5C5C"/>
    <a:srgbClr val="F3271E"/>
    <a:srgbClr val="E7F5F6"/>
    <a:srgbClr val="36838C"/>
    <a:srgbClr val="8FC0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3B3B37-796A-40BF-96EE-A7F037D3052D}" v="9" dt="2019-01-02T18:01:19.3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50000" autoAdjust="0"/>
  </p:normalViewPr>
  <p:slideViewPr>
    <p:cSldViewPr snapToGrid="0">
      <p:cViewPr varScale="1">
        <p:scale>
          <a:sx n="34" d="100"/>
          <a:sy n="34" d="100"/>
        </p:scale>
        <p:origin x="2856" y="264"/>
      </p:cViewPr>
      <p:guideLst>
        <p:guide orient="horz" pos="9535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uno Feixa Rodrigues" userId="d0c93f30b20df77e" providerId="LiveId" clId="{493B3B37-796A-40BF-96EE-A7F037D3052D}"/>
    <pc:docChg chg="undo custSel modSld">
      <pc:chgData name="Nuno Feixa Rodrigues" userId="d0c93f30b20df77e" providerId="LiveId" clId="{493B3B37-796A-40BF-96EE-A7F037D3052D}" dt="2019-01-02T18:01:19.396" v="8" actId="14100"/>
      <pc:docMkLst>
        <pc:docMk/>
      </pc:docMkLst>
      <pc:sldChg chg="addSp delSp modSp">
        <pc:chgData name="Nuno Feixa Rodrigues" userId="d0c93f30b20df77e" providerId="LiveId" clId="{493B3B37-796A-40BF-96EE-A7F037D3052D}" dt="2019-01-02T18:01:19.396" v="8" actId="14100"/>
        <pc:sldMkLst>
          <pc:docMk/>
          <pc:sldMk cId="2489930340" sldId="256"/>
        </pc:sldMkLst>
        <pc:picChg chg="add del">
          <ac:chgData name="Nuno Feixa Rodrigues" userId="d0c93f30b20df77e" providerId="LiveId" clId="{493B3B37-796A-40BF-96EE-A7F037D3052D}" dt="2019-01-02T18:00:47.697" v="2" actId="478"/>
          <ac:picMkLst>
            <pc:docMk/>
            <pc:sldMk cId="2489930340" sldId="256"/>
            <ac:picMk id="2" creationId="{ECE2A8B1-AB77-4523-A5D5-A191C7759061}"/>
          </ac:picMkLst>
        </pc:picChg>
        <pc:picChg chg="add mod">
          <ac:chgData name="Nuno Feixa Rodrigues" userId="d0c93f30b20df77e" providerId="LiveId" clId="{493B3B37-796A-40BF-96EE-A7F037D3052D}" dt="2019-01-02T18:01:19.396" v="8" actId="14100"/>
          <ac:picMkLst>
            <pc:docMk/>
            <pc:sldMk cId="2489930340" sldId="256"/>
            <ac:picMk id="3" creationId="{AE9D9FF7-AF01-4574-84FB-40D057AFA04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pt-PT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2401-C891-4ADA-AB24-EF3A99E74B82}" type="datetimeFigureOut">
              <a:rPr lang="pt-PT" smtClean="0"/>
              <a:pPr/>
              <a:t>22/07/21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AABD-07AE-4405-ABFD-87EFBE35BFE1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3084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2401-C891-4ADA-AB24-EF3A99E74B82}" type="datetimeFigureOut">
              <a:rPr lang="pt-PT" smtClean="0"/>
              <a:pPr/>
              <a:t>22/07/21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AABD-07AE-4405-ABFD-87EFBE35BFE1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42386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2401-C891-4ADA-AB24-EF3A99E74B82}" type="datetimeFigureOut">
              <a:rPr lang="pt-PT" smtClean="0"/>
              <a:pPr/>
              <a:t>22/07/21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AABD-07AE-4405-ABFD-87EFBE35BFE1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0316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2401-C891-4ADA-AB24-EF3A99E74B82}" type="datetimeFigureOut">
              <a:rPr lang="pt-PT" smtClean="0"/>
              <a:pPr/>
              <a:t>22/07/21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AABD-07AE-4405-ABFD-87EFBE35BFE1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48105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2401-C891-4ADA-AB24-EF3A99E74B82}" type="datetimeFigureOut">
              <a:rPr lang="pt-PT" smtClean="0"/>
              <a:pPr/>
              <a:t>22/07/21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AABD-07AE-4405-ABFD-87EFBE35BFE1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55143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2401-C891-4ADA-AB24-EF3A99E74B82}" type="datetimeFigureOut">
              <a:rPr lang="pt-PT" smtClean="0"/>
              <a:pPr/>
              <a:t>22/07/21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AABD-07AE-4405-ABFD-87EFBE35BFE1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9911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2401-C891-4ADA-AB24-EF3A99E74B82}" type="datetimeFigureOut">
              <a:rPr lang="pt-PT" smtClean="0"/>
              <a:pPr/>
              <a:t>22/07/21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AABD-07AE-4405-ABFD-87EFBE35BFE1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03456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2401-C891-4ADA-AB24-EF3A99E74B82}" type="datetimeFigureOut">
              <a:rPr lang="pt-PT" smtClean="0"/>
              <a:pPr/>
              <a:t>22/07/21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AABD-07AE-4405-ABFD-87EFBE35BFE1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501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2401-C891-4ADA-AB24-EF3A99E74B82}" type="datetimeFigureOut">
              <a:rPr lang="pt-PT" smtClean="0"/>
              <a:pPr/>
              <a:t>22/07/21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AABD-07AE-4405-ABFD-87EFBE35BFE1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20324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2401-C891-4ADA-AB24-EF3A99E74B82}" type="datetimeFigureOut">
              <a:rPr lang="pt-PT" smtClean="0"/>
              <a:pPr/>
              <a:t>22/07/21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AABD-07AE-4405-ABFD-87EFBE35BFE1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5134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2401-C891-4ADA-AB24-EF3A99E74B82}" type="datetimeFigureOut">
              <a:rPr lang="pt-PT" smtClean="0"/>
              <a:pPr/>
              <a:t>22/07/21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AABD-07AE-4405-ABFD-87EFBE35BFE1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6793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42401-C891-4ADA-AB24-EF3A99E74B82}" type="datetimeFigureOut">
              <a:rPr lang="pt-PT" smtClean="0"/>
              <a:pPr/>
              <a:t>22/07/21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CAABD-07AE-4405-ABFD-87EFBE35BFE1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7191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24FEB31-A455-42DC-92F4-E1279C12FAF2}"/>
              </a:ext>
            </a:extLst>
          </p:cNvPr>
          <p:cNvSpPr/>
          <p:nvPr/>
        </p:nvSpPr>
        <p:spPr>
          <a:xfrm>
            <a:off x="507994" y="26066991"/>
            <a:ext cx="20316837" cy="1642654"/>
          </a:xfrm>
          <a:prstGeom prst="rect">
            <a:avLst/>
          </a:prstGeom>
          <a:solidFill>
            <a:srgbClr val="5C5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ixaDeTexto 9"/>
          <p:cNvSpPr txBox="1"/>
          <p:nvPr/>
        </p:nvSpPr>
        <p:spPr>
          <a:xfrm>
            <a:off x="859969" y="26288153"/>
            <a:ext cx="9240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Authors Name/s (</a:t>
            </a:r>
            <a:r>
              <a:rPr lang="en-US" sz="24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Author</a:t>
            </a:r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pt-PT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Department name of organization</a:t>
            </a:r>
            <a:endParaRPr lang="pt-PT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Name of organization (acronyms acceptable)</a:t>
            </a:r>
            <a:endParaRPr lang="pt-PT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495293" y="5560148"/>
            <a:ext cx="1638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36838C"/>
                </a:solidFill>
                <a:latin typeface="Proxima Nova" panose="02000506030000020004" pitchFamily="2" charset="0"/>
                <a:ea typeface="Arial" charset="0"/>
                <a:cs typeface="Arial" charset="0"/>
              </a:rPr>
              <a:t>Paper Title* </a:t>
            </a:r>
            <a:r>
              <a:rPr lang="en-US" sz="7200" b="1" dirty="0">
                <a:solidFill>
                  <a:srgbClr val="36838C"/>
                </a:solidFill>
                <a:latin typeface="Proxima Nova" panose="02000506030000020004" pitchFamily="2" charset="0"/>
                <a:ea typeface="Arial" charset="0"/>
                <a:cs typeface="Arial" charset="0"/>
              </a:rPr>
              <a:t>(</a:t>
            </a:r>
            <a:r>
              <a:rPr lang="en-US" sz="7200" dirty="0">
                <a:solidFill>
                  <a:srgbClr val="36838C"/>
                </a:solidFill>
                <a:latin typeface="Proxima Nova" panose="02000506030000020004" pitchFamily="2" charset="0"/>
                <a:ea typeface="Arial" charset="0"/>
                <a:cs typeface="Arial" charset="0"/>
              </a:rPr>
              <a:t>use style: </a:t>
            </a:r>
            <a:r>
              <a:rPr lang="en-US" sz="7200" b="1" i="1" dirty="0">
                <a:solidFill>
                  <a:srgbClr val="36838C"/>
                </a:solidFill>
                <a:latin typeface="Proxima Nova" panose="02000506030000020004" pitchFamily="2" charset="0"/>
                <a:ea typeface="Arial" charset="0"/>
                <a:cs typeface="Arial" charset="0"/>
              </a:rPr>
              <a:t>paper title</a:t>
            </a:r>
            <a:r>
              <a:rPr lang="en-US" sz="7200" dirty="0">
                <a:solidFill>
                  <a:srgbClr val="36838C"/>
                </a:solidFill>
                <a:latin typeface="Proxima Nova" panose="02000506030000020004" pitchFamily="2" charset="0"/>
                <a:ea typeface="Arial" charset="0"/>
                <a:cs typeface="Arial" charset="0"/>
              </a:rPr>
              <a:t>)</a:t>
            </a:r>
          </a:p>
          <a:p>
            <a:pPr algn="ctr"/>
            <a:r>
              <a:rPr lang="en-US" sz="3600" i="1" dirty="0">
                <a:solidFill>
                  <a:srgbClr val="5C5C5C"/>
                </a:solidFill>
                <a:latin typeface="Proxima Nova" panose="02000506030000020004" pitchFamily="2" charset="0"/>
                <a:ea typeface="Arial" charset="0"/>
                <a:cs typeface="Arial" charset="0"/>
              </a:rPr>
              <a:t>Subtitle as needed </a:t>
            </a:r>
            <a:r>
              <a:rPr lang="en-US" sz="3600" b="1" i="1" dirty="0">
                <a:solidFill>
                  <a:srgbClr val="5C5C5C"/>
                </a:solidFill>
                <a:latin typeface="Proxima Nova" panose="02000506030000020004" pitchFamily="2" charset="0"/>
                <a:ea typeface="Arial" charset="0"/>
                <a:cs typeface="Arial" charset="0"/>
              </a:rPr>
              <a:t>(paper subtitle)</a:t>
            </a:r>
            <a:endParaRPr lang="pt-PT" sz="3600" b="1" i="1" dirty="0">
              <a:solidFill>
                <a:srgbClr val="5C5C5C"/>
              </a:solidFill>
              <a:latin typeface="Proxima Nova" panose="02000506030000020004" pitchFamily="2" charset="0"/>
              <a:ea typeface="Arial" charset="0"/>
              <a:cs typeface="Arial" charset="0"/>
            </a:endParaRPr>
          </a:p>
        </p:txBody>
      </p:sp>
      <p:sp>
        <p:nvSpPr>
          <p:cNvPr id="17" name="CaixaDeTexto 6"/>
          <p:cNvSpPr txBox="1"/>
          <p:nvPr/>
        </p:nvSpPr>
        <p:spPr>
          <a:xfrm>
            <a:off x="507994" y="8050553"/>
            <a:ext cx="7721606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Pellentesque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nisl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velit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viverra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eget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rutrum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in,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tincidunt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aliquam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nibh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Donec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quam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eros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tempus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ex at,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imperdiet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malesuada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turpis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Quisque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imperdiet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sapien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eget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ligula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efficitur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non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sagittis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dignissim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Donec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eget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orci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posuere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gravida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felis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vestibulum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blandit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sodales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ultrices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libero.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Donec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gravida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leo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ullamcorper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vel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eleifend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volutpat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Curabitur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vehicula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auctor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posuere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felis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sem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molestie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arcu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ac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hendrerit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odio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risus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ligula.Pellentesque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nisl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velit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viverra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eget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rutrum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in,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tincidunt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aliquam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nibh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Donec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quam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eros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tempus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ex at,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imperdiet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malesuada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turpis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Quisque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imperdiet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sapien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eget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ligula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efficitur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non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sagittis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dignissim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Donec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eget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orci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posuere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gravida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felis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vestibulum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blandit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sodales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ultrices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libero.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Donec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gravida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leo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ullamcorper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vel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eleifend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volutpat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Curabitur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vehicula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auctor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posuere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felis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sem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molestie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arcu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ac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hendrerit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odio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risus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ligula.</a:t>
            </a:r>
            <a:endParaRPr lang="pt-PT" sz="2000" b="1" i="1" dirty="0">
              <a:latin typeface="Arial" charset="0"/>
              <a:ea typeface="Arial" charset="0"/>
              <a:cs typeface="Arial" charset="0"/>
            </a:endParaRPr>
          </a:p>
          <a:p>
            <a:pPr algn="just"/>
            <a:endParaRPr lang="pt-PT" sz="2000" b="1" i="1" dirty="0">
              <a:latin typeface="Arial" charset="0"/>
              <a:ea typeface="Arial" charset="0"/>
              <a:cs typeface="Arial" charset="0"/>
            </a:endParaRPr>
          </a:p>
          <a:p>
            <a:pPr algn="just"/>
            <a:endParaRPr lang="pt-PT" sz="2000" b="1" i="1" dirty="0"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Pellentesque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nisl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velit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viverra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eget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rutrum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in,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tincidunt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aliquam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nibh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Donec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quam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eros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tempus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ex at,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imperdiet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malesuada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turpis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Quisque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imperdiet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sapien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eget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ligula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efficitur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non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sagittis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dignissim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Donec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eget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orci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posuere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gravida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felis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vestibulum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blandit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sodales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ultrices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libero.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Donec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gravida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leo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ullamcorper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vel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eleifend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volutpat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Curabitur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vehicula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auctor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posuere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felis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sem</a:t>
            </a:r>
            <a:endParaRPr lang="pt-PT" sz="2000" b="1" i="1" dirty="0">
              <a:latin typeface="Arial" charset="0"/>
              <a:ea typeface="Arial" charset="0"/>
              <a:cs typeface="Arial" charset="0"/>
            </a:endParaRPr>
          </a:p>
          <a:p>
            <a:pPr algn="just"/>
            <a:endParaRPr lang="pt-PT" sz="2000" b="1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394" y="16150570"/>
            <a:ext cx="14363706" cy="5342171"/>
          </a:xfrm>
          <a:prstGeom prst="rect">
            <a:avLst/>
          </a:prstGeom>
          <a:solidFill>
            <a:srgbClr val="368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ixaDeTexto 6"/>
          <p:cNvSpPr txBox="1"/>
          <p:nvPr/>
        </p:nvSpPr>
        <p:spPr>
          <a:xfrm>
            <a:off x="15163800" y="8161062"/>
            <a:ext cx="5676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Pellentesque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nisl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velit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viverra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eget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rutrum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in,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tincidunt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aliquam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nibh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Donec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quam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eros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tempus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ex at,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imperdiet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malesuada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turpis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Quisque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imperdiet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sapien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eget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ligula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efficitur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non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sagittis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dignissim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Donec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eget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orci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posuere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gravida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felis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vestibulum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blandit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sodales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ultrices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libero.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Donec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gravida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leo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ullamcorper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vel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eleifend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volutpat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Curabitur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vehicula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erat</a:t>
            </a:r>
            <a:endParaRPr lang="pt-PT" sz="2000" b="1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96300" y="8225539"/>
            <a:ext cx="6400800" cy="5570005"/>
          </a:xfrm>
          <a:prstGeom prst="rect">
            <a:avLst/>
          </a:prstGeom>
          <a:solidFill>
            <a:srgbClr val="E7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CaixaDeTexto 6"/>
          <p:cNvSpPr txBox="1"/>
          <p:nvPr/>
        </p:nvSpPr>
        <p:spPr>
          <a:xfrm>
            <a:off x="8496300" y="13955623"/>
            <a:ext cx="640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Pellentesque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nisl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velit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viverra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eget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rutrum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in,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tincidunt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aliquam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nibh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Donec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quam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eros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tempus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ex at,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imperdiet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malesuada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turpis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Quisque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imperdiet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sapien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eget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ligula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efficitur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non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sagittis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dignissim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Donec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eget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orci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posuere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gravida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felis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quis</a:t>
            </a:r>
            <a:endParaRPr lang="pt-PT" sz="2000" b="1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163801" y="11513650"/>
            <a:ext cx="5676392" cy="2441265"/>
          </a:xfrm>
          <a:prstGeom prst="rect">
            <a:avLst/>
          </a:prstGeom>
          <a:solidFill>
            <a:srgbClr val="8FC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5163800" y="11514358"/>
            <a:ext cx="5676392" cy="4347335"/>
          </a:xfrm>
          <a:prstGeom prst="rect">
            <a:avLst/>
          </a:prstGeom>
          <a:solidFill>
            <a:srgbClr val="4AB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aixaDeTexto 6"/>
          <p:cNvSpPr txBox="1"/>
          <p:nvPr/>
        </p:nvSpPr>
        <p:spPr>
          <a:xfrm>
            <a:off x="15163800" y="16951068"/>
            <a:ext cx="56763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Pellentesque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nisl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velit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viverra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eget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rutrum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in,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tincidunt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aliquam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nibh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Donec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quam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eros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tempus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ex at,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imperdiet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malesuada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turpis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Quisque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imperdiet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sapien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eget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ligula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efficitur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non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sagittis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dignissim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Donec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eget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orci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posuere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gravida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felis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vestibulum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blandit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sodales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ultrices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libero.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Donec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gravida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leo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ullamcorper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vel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eleifend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volutpat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Curabitur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vehicula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auctor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posuere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felis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sem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molestie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arcu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ac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hendrerit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odio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risus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ligula.Pellentesque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dignissim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Donec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eget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orci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posuere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gravida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felis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vestibulum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volutpat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Curabitur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vehicula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auctor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posuere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felis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sem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molestie</a:t>
            </a:r>
            <a:endParaRPr lang="pt-PT" sz="2000" b="1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CaixaDeTexto 6"/>
          <p:cNvSpPr txBox="1"/>
          <p:nvPr/>
        </p:nvSpPr>
        <p:spPr>
          <a:xfrm>
            <a:off x="533394" y="21852631"/>
            <a:ext cx="203067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Pellentesque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nisl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velit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viverra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eget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rutrum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in,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tincidunt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aliquam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nibh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Donec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quam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eros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tempus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ex at,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imperdiet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malesuada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turpis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Quisque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imperdiet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sapien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eget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ligula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efficitur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non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sagittis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dignissim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Donec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eget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orci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posuere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gravida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felis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vestibulum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blandit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sodales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ultrices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libero.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Donec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gravida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leo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ullamcorper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vel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eleifend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volutpat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Curabitur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vehicula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auctor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posuere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felis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sem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molestie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arcu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ac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hendrerit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odio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risus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ligula.Pellentesque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nisl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velit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viverra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eget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rutrum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in,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tincidunt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aliquam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nibh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Donec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quam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eros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tempus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ex at,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imperdiet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malesuada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turpis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Quisque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imperdiet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sapien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eget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ligula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efficitur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non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sagittis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dignissim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Donec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eget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orci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posuere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gravida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felis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vestibulum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blandit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sodales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ultrices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libero.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Donec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gravida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leo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ullamcorper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vel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eleifend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volutpat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Curabitur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vehicula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auctor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posuere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felis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sem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molestie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arcu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ac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hendrerit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odio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risus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ligula.</a:t>
            </a:r>
            <a:endParaRPr lang="pt-PT" sz="2000" b="1" i="1" dirty="0">
              <a:latin typeface="Arial" charset="0"/>
              <a:ea typeface="Arial" charset="0"/>
              <a:cs typeface="Arial" charset="0"/>
            </a:endParaRPr>
          </a:p>
          <a:p>
            <a:pPr algn="just"/>
            <a:endParaRPr lang="pt-PT" sz="2000" b="1" i="1" dirty="0">
              <a:latin typeface="Arial" charset="0"/>
              <a:ea typeface="Arial" charset="0"/>
              <a:cs typeface="Arial" charset="0"/>
            </a:endParaRPr>
          </a:p>
          <a:p>
            <a:pPr algn="just"/>
            <a:endParaRPr lang="pt-PT" sz="2000" b="1" i="1" dirty="0"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Pellentesque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nisl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velit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viverra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eget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rutrum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in,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tincidunt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aliquam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nibh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Donec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quam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eros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tempus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ex at,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imperdiet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malesuada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turpis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Quisque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imperdiet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sapien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eget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ligula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efficitur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non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sagittis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dignissim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Donec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eget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orci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posuere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gravida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felis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vestibulum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blandit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sodales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ultrices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libero.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Donec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gravida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leo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ullamcorper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vel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eleifend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volutpat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Curabitur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vehicula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auctor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posuere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felis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sem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molestie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arcu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ac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hendrerit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odio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risus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ligula.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arcu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ac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hendrerit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odio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risus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ligula.</a:t>
            </a:r>
            <a:endParaRPr lang="pt-PT" sz="2000" b="1" i="1" dirty="0">
              <a:latin typeface="Arial" charset="0"/>
              <a:ea typeface="Arial" charset="0"/>
              <a:cs typeface="Arial" charset="0"/>
            </a:endParaRPr>
          </a:p>
          <a:p>
            <a:pPr algn="just"/>
            <a:endParaRPr lang="pt-PT" sz="2000" b="1" i="1" dirty="0">
              <a:latin typeface="Arial" charset="0"/>
              <a:ea typeface="Arial" charset="0"/>
              <a:cs typeface="Arial" charset="0"/>
            </a:endParaRPr>
          </a:p>
          <a:p>
            <a:pPr algn="just"/>
            <a:endParaRPr lang="pt-PT" sz="2000" b="1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CaixaDeTexto 6">
            <a:extLst>
              <a:ext uri="{FF2B5EF4-FFF2-40B4-BE49-F238E27FC236}">
                <a16:creationId xmlns:a16="http://schemas.microsoft.com/office/drawing/2014/main" id="{53778E20-58FD-4F3B-8F88-1EFA5DDCEE17}"/>
              </a:ext>
            </a:extLst>
          </p:cNvPr>
          <p:cNvSpPr txBox="1"/>
          <p:nvPr/>
        </p:nvSpPr>
        <p:spPr>
          <a:xfrm>
            <a:off x="8763000" y="8465258"/>
            <a:ext cx="57494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Pellentesque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nisl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velit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viverra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eget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rutrum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in,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tincidunt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aliquam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nibh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Donec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quam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eros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tempus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ex at,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imperdiet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malesuada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turpis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Quisque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imperdiet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sapien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eget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ligula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efficitur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non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sagittis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dignissim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Donec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eget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orci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posuere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gravida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felis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quis</a:t>
            </a:r>
            <a:endParaRPr lang="pt-PT" sz="2000" b="1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93CDF3-9978-4007-B4E6-08DC8F404BF9}"/>
              </a:ext>
            </a:extLst>
          </p:cNvPr>
          <p:cNvSpPr txBox="1"/>
          <p:nvPr/>
        </p:nvSpPr>
        <p:spPr>
          <a:xfrm>
            <a:off x="533393" y="28804974"/>
            <a:ext cx="1099820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IEEE 8th International Conference on Serious Games and Applications for Health</a:t>
            </a:r>
          </a:p>
          <a:p>
            <a:r>
              <a:rPr lang="en-US" sz="2600" dirty="0"/>
              <a:t>4 - 6 of August 2021 | Dubai</a:t>
            </a:r>
          </a:p>
        </p:txBody>
      </p:sp>
      <p:pic>
        <p:nvPicPr>
          <p:cNvPr id="1026" name="Picture 2" descr="Resultado de imagem para chart Lorem Ipsum">
            <a:extLst>
              <a:ext uri="{FF2B5EF4-FFF2-40B4-BE49-F238E27FC236}">
                <a16:creationId xmlns:a16="http://schemas.microsoft.com/office/drawing/2014/main" id="{022187D4-BB18-4528-BBC2-86EFF1BFF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68" y="16598522"/>
            <a:ext cx="7610932" cy="465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aixaDeTexto 6">
            <a:extLst>
              <a:ext uri="{FF2B5EF4-FFF2-40B4-BE49-F238E27FC236}">
                <a16:creationId xmlns:a16="http://schemas.microsoft.com/office/drawing/2014/main" id="{16BF9C91-20C7-414E-8CA4-8AE146021E43}"/>
              </a:ext>
            </a:extLst>
          </p:cNvPr>
          <p:cNvSpPr txBox="1"/>
          <p:nvPr/>
        </p:nvSpPr>
        <p:spPr>
          <a:xfrm>
            <a:off x="8848274" y="16638169"/>
            <a:ext cx="57494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Pellentesque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nisl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velit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viverra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eget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rutrum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in,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tincidunt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aliquam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nibh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Donec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quam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eros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tempus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ex at,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imperdiet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malesuada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turpis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Quisque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imperdiet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sapien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eget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ligula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efficitur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non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sagittis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dignissim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Donec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eget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orci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posuere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gravida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felis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endParaRPr lang="pt-PT" sz="2000" b="1" i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8" name="Picture 4" descr="Resultado de imagem para chart">
            <a:extLst>
              <a:ext uri="{FF2B5EF4-FFF2-40B4-BE49-F238E27FC236}">
                <a16:creationId xmlns:a16="http://schemas.microsoft.com/office/drawing/2014/main" id="{913B1E95-14A8-40DC-B6AA-1A70E549D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496" y="11973525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FDCC6B7-90C7-4B21-92A6-23564ABD16D4}"/>
              </a:ext>
            </a:extLst>
          </p:cNvPr>
          <p:cNvSpPr/>
          <p:nvPr/>
        </p:nvSpPr>
        <p:spPr>
          <a:xfrm>
            <a:off x="16287496" y="28479603"/>
            <a:ext cx="30234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Supporting Entities</a:t>
            </a:r>
            <a:endParaRPr lang="pt-PT" sz="2800" b="1" dirty="0"/>
          </a:p>
        </p:txBody>
      </p:sp>
      <p:pic>
        <p:nvPicPr>
          <p:cNvPr id="29" name="Screenshot 2021-07-02 at 16.29.36.png" descr="Screenshot 2021-07-02 at 16.29.36.png">
            <a:extLst>
              <a:ext uri="{FF2B5EF4-FFF2-40B4-BE49-F238E27FC236}">
                <a16:creationId xmlns:a16="http://schemas.microsoft.com/office/drawing/2014/main" id="{21D61C5F-78D2-9C43-BF00-483D9BCC12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7657"/>
          </a:blip>
          <a:srcRect l="994" t="27545" r="994" b="-1"/>
          <a:stretch/>
        </p:blipFill>
        <p:spPr>
          <a:xfrm>
            <a:off x="1" y="7815"/>
            <a:ext cx="21383624" cy="465144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93B5BD-1FA9-6840-ADC1-6912F5B9F454}"/>
              </a:ext>
            </a:extLst>
          </p:cNvPr>
          <p:cNvSpPr/>
          <p:nvPr/>
        </p:nvSpPr>
        <p:spPr>
          <a:xfrm>
            <a:off x="687383" y="856194"/>
            <a:ext cx="780891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500" dirty="0">
                <a:solidFill>
                  <a:srgbClr val="5C5C5C"/>
                </a:solidFill>
              </a:rPr>
              <a:t>9th International Conference on Serious Games and Applications for Health, Dubai</a:t>
            </a:r>
          </a:p>
        </p:txBody>
      </p:sp>
      <p:sp>
        <p:nvSpPr>
          <p:cNvPr id="30" name="Rectangle">
            <a:extLst>
              <a:ext uri="{FF2B5EF4-FFF2-40B4-BE49-F238E27FC236}">
                <a16:creationId xmlns:a16="http://schemas.microsoft.com/office/drawing/2014/main" id="{4A88F194-78A0-874E-85B1-692F08D168C1}"/>
              </a:ext>
            </a:extLst>
          </p:cNvPr>
          <p:cNvSpPr/>
          <p:nvPr/>
        </p:nvSpPr>
        <p:spPr>
          <a:xfrm>
            <a:off x="13580273" y="77200"/>
            <a:ext cx="7803351" cy="4582058"/>
          </a:xfrm>
          <a:prstGeom prst="rect">
            <a:avLst/>
          </a:prstGeom>
          <a:solidFill>
            <a:srgbClr val="5C5C5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2" name="logoWhite.png" descr="logoWhite.png">
            <a:extLst>
              <a:ext uri="{FF2B5EF4-FFF2-40B4-BE49-F238E27FC236}">
                <a16:creationId xmlns:a16="http://schemas.microsoft.com/office/drawing/2014/main" id="{7EFA4FA2-43B8-984D-B1C8-CFC0A3FB96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12413" y="1064387"/>
            <a:ext cx="6345895" cy="21201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EEE_ComputerSocietyLogo.png" descr="IEEE_ComputerSocietyLogo.png">
            <a:extLst>
              <a:ext uri="{FF2B5EF4-FFF2-40B4-BE49-F238E27FC236}">
                <a16:creationId xmlns:a16="http://schemas.microsoft.com/office/drawing/2014/main" id="{09F595A2-CFCD-2340-93DC-3A8E498C23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14727" y="29251250"/>
            <a:ext cx="2071457" cy="711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IEEE-LOGO.png" descr="IEEE-LOGO.png">
            <a:extLst>
              <a:ext uri="{FF2B5EF4-FFF2-40B4-BE49-F238E27FC236}">
                <a16:creationId xmlns:a16="http://schemas.microsoft.com/office/drawing/2014/main" id="{80927144-0742-3E42-BC6D-E84541EC88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98787" y="29076426"/>
            <a:ext cx="1883161" cy="10608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899303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672</TotalTime>
  <Words>981</Words>
  <Application>Microsoft Macintosh PowerPoint</Application>
  <PresentationFormat>Custom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Helvetica Neue Medium</vt:lpstr>
      <vt:lpstr>Proxima Nova</vt:lpstr>
      <vt:lpstr>Tema do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Vilaça</dc:creator>
  <cp:lastModifiedBy>Eva Ferreira de Oliveira</cp:lastModifiedBy>
  <cp:revision>92</cp:revision>
  <dcterms:created xsi:type="dcterms:W3CDTF">2014-04-17T18:29:12Z</dcterms:created>
  <dcterms:modified xsi:type="dcterms:W3CDTF">2021-07-22T08:28:53Z</dcterms:modified>
</cp:coreProperties>
</file>