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39"/>
    <p:restoredTop sz="94681"/>
  </p:normalViewPr>
  <p:slideViewPr>
    <p:cSldViewPr snapToGrid="0" snapToObjects="1">
      <p:cViewPr varScale="1">
        <p:scale>
          <a:sx n="118" d="100"/>
          <a:sy n="118" d="100"/>
        </p:scale>
        <p:origin x="28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creenshot 2021-07-02 at 16.29.36.png" descr="Screenshot 2021-07-02 at 16.29.36.png"/>
          <p:cNvPicPr>
            <a:picLocks noChangeAspect="1"/>
          </p:cNvPicPr>
          <p:nvPr/>
        </p:nvPicPr>
        <p:blipFill rotWithShape="1">
          <a:blip r:embed="rId2">
            <a:alphaModFix amt="27657"/>
          </a:blip>
          <a:srcRect l="994" t="27545" r="994" b="-1"/>
          <a:stretch/>
        </p:blipFill>
        <p:spPr>
          <a:xfrm>
            <a:off x="1" y="7816"/>
            <a:ext cx="24384000" cy="3282486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Rectangle"/>
          <p:cNvSpPr/>
          <p:nvPr/>
        </p:nvSpPr>
        <p:spPr>
          <a:xfrm>
            <a:off x="16624148" y="7816"/>
            <a:ext cx="7803351" cy="3282346"/>
          </a:xfrm>
          <a:prstGeom prst="rect">
            <a:avLst/>
          </a:prstGeom>
          <a:solidFill>
            <a:srgbClr val="5C5C5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3" name="Title"/>
          <p:cNvSpPr txBox="1"/>
          <p:nvPr/>
        </p:nvSpPr>
        <p:spPr>
          <a:xfrm>
            <a:off x="10249852" y="5021461"/>
            <a:ext cx="3884296" cy="240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 b="1">
                <a:solidFill>
                  <a:srgbClr val="36838C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Title</a:t>
            </a:r>
          </a:p>
        </p:txBody>
      </p:sp>
      <p:sp>
        <p:nvSpPr>
          <p:cNvPr id="154" name="Subtitle"/>
          <p:cNvSpPr txBox="1"/>
          <p:nvPr/>
        </p:nvSpPr>
        <p:spPr>
          <a:xfrm>
            <a:off x="11056381" y="7985305"/>
            <a:ext cx="227123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cap="all" spc="79">
                <a:solidFill>
                  <a:srgbClr val="5C5C5C"/>
                </a:solidFill>
                <a:latin typeface="SF Compact Semibold"/>
                <a:ea typeface="SF Compact Semibold"/>
                <a:cs typeface="SF Compact Semibold"/>
                <a:sym typeface="SF Compact Semibold"/>
              </a:defRPr>
            </a:lvl1pPr>
          </a:lstStyle>
          <a:p>
            <a:r>
              <a:t>Subtitle</a:t>
            </a:r>
          </a:p>
        </p:txBody>
      </p:sp>
      <p:sp>
        <p:nvSpPr>
          <p:cNvPr id="155" name="Rectangle"/>
          <p:cNvSpPr/>
          <p:nvPr/>
        </p:nvSpPr>
        <p:spPr>
          <a:xfrm>
            <a:off x="-43499" y="13391649"/>
            <a:ext cx="7803351" cy="343089"/>
          </a:xfrm>
          <a:prstGeom prst="rect">
            <a:avLst/>
          </a:prstGeom>
          <a:solidFill>
            <a:srgbClr val="5C5C5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6" name="Rectangle"/>
          <p:cNvSpPr/>
          <p:nvPr/>
        </p:nvSpPr>
        <p:spPr>
          <a:xfrm>
            <a:off x="8290324" y="13391649"/>
            <a:ext cx="7803352" cy="343089"/>
          </a:xfrm>
          <a:prstGeom prst="rect">
            <a:avLst/>
          </a:prstGeom>
          <a:solidFill>
            <a:srgbClr val="36838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7" name="Rectangle"/>
          <p:cNvSpPr/>
          <p:nvPr/>
        </p:nvSpPr>
        <p:spPr>
          <a:xfrm>
            <a:off x="16624148" y="13391649"/>
            <a:ext cx="7803351" cy="343089"/>
          </a:xfrm>
          <a:prstGeom prst="rect">
            <a:avLst/>
          </a:prstGeom>
          <a:solidFill>
            <a:srgbClr val="5C5C5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58" name="IEEE_ComputerSocietyLogo.png" descr="IEEE_ComputerSociety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4042" y="12592976"/>
            <a:ext cx="2071457" cy="711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EEE-LOGO.png" descr="IEEE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637" y="12418152"/>
            <a:ext cx="1883161" cy="1060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logoWhite.png" descr="logo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52875" y="385854"/>
            <a:ext cx="6345895" cy="2120123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Authors"/>
          <p:cNvSpPr txBox="1"/>
          <p:nvPr/>
        </p:nvSpPr>
        <p:spPr>
          <a:xfrm>
            <a:off x="10056761" y="8958598"/>
            <a:ext cx="4270478" cy="1621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000000"/>
                </a:solidFill>
                <a:latin typeface="Raleway Regular"/>
                <a:ea typeface="Raleway Regular"/>
                <a:cs typeface="Raleway Regular"/>
                <a:sym typeface="Raleway Regular"/>
              </a:defRPr>
            </a:lvl1pPr>
          </a:lstStyle>
          <a:p>
            <a:pPr algn="ctr"/>
            <a:r>
              <a:rPr dirty="0"/>
              <a:t>Authors</a:t>
            </a:r>
            <a:r>
              <a:rPr lang="pt-PT" dirty="0"/>
              <a:t> </a:t>
            </a:r>
            <a:r>
              <a:rPr lang="pt-PT" dirty="0" err="1"/>
              <a:t>name</a:t>
            </a:r>
            <a:endParaRPr lang="pt-PT" dirty="0"/>
          </a:p>
          <a:p>
            <a:pPr algn="ctr"/>
            <a:r>
              <a:rPr lang="pt-PT" dirty="0" err="1"/>
              <a:t>filiation</a:t>
            </a:r>
            <a:endParaRPr dirty="0"/>
          </a:p>
        </p:txBody>
      </p:sp>
      <p:sp>
        <p:nvSpPr>
          <p:cNvPr id="162" name="9th International Conference on Serious Games and Applications for Health, Dubai"/>
          <p:cNvSpPr txBox="1"/>
          <p:nvPr/>
        </p:nvSpPr>
        <p:spPr>
          <a:xfrm>
            <a:off x="822810" y="721889"/>
            <a:ext cx="8354650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900" cap="all">
                <a:solidFill>
                  <a:srgbClr val="5C5C5C"/>
                </a:solidFill>
                <a:latin typeface="SF Compact Bold"/>
                <a:ea typeface="SF Compact Bold"/>
                <a:cs typeface="SF Compact Bold"/>
                <a:sym typeface="SF Compact Bold"/>
              </a:defRPr>
            </a:lvl1pPr>
          </a:lstStyle>
          <a:p>
            <a:r>
              <a:t>9th International Conference on Serious Games and Applications for Health, Dubai</a:t>
            </a:r>
          </a:p>
        </p:txBody>
      </p:sp>
      <p:sp>
        <p:nvSpPr>
          <p:cNvPr id="163" name="Date"/>
          <p:cNvSpPr txBox="1"/>
          <p:nvPr/>
        </p:nvSpPr>
        <p:spPr>
          <a:xfrm>
            <a:off x="11708432" y="12005135"/>
            <a:ext cx="81473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800">
                <a:solidFill>
                  <a:srgbClr val="5C5C5C"/>
                </a:solidFill>
                <a:latin typeface="SF Compact Regular"/>
                <a:ea typeface="SF Compact Regular"/>
                <a:cs typeface="SF Compact Regular"/>
                <a:sym typeface="SF Compact Regular"/>
              </a:defRPr>
            </a:lvl1pPr>
          </a:lstStyle>
          <a:p>
            <a:r>
              <a:rPr dirty="0"/>
              <a:t>Date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"/>
          <p:cNvSpPr/>
          <p:nvPr/>
        </p:nvSpPr>
        <p:spPr>
          <a:xfrm>
            <a:off x="16624148" y="7816"/>
            <a:ext cx="7803351" cy="3282346"/>
          </a:xfrm>
          <a:prstGeom prst="rect">
            <a:avLst/>
          </a:prstGeom>
          <a:solidFill>
            <a:srgbClr val="5C5C5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Rectangle"/>
          <p:cNvSpPr/>
          <p:nvPr/>
        </p:nvSpPr>
        <p:spPr>
          <a:xfrm>
            <a:off x="-43499" y="13391649"/>
            <a:ext cx="7803351" cy="343089"/>
          </a:xfrm>
          <a:prstGeom prst="rect">
            <a:avLst/>
          </a:prstGeom>
          <a:solidFill>
            <a:srgbClr val="5C5C5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Rectangle"/>
          <p:cNvSpPr/>
          <p:nvPr/>
        </p:nvSpPr>
        <p:spPr>
          <a:xfrm>
            <a:off x="8290324" y="13391649"/>
            <a:ext cx="7803352" cy="343089"/>
          </a:xfrm>
          <a:prstGeom prst="rect">
            <a:avLst/>
          </a:prstGeom>
          <a:solidFill>
            <a:srgbClr val="36838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8" name="Rectangle"/>
          <p:cNvSpPr/>
          <p:nvPr/>
        </p:nvSpPr>
        <p:spPr>
          <a:xfrm>
            <a:off x="16624148" y="13391649"/>
            <a:ext cx="7803351" cy="343089"/>
          </a:xfrm>
          <a:prstGeom prst="rect">
            <a:avLst/>
          </a:prstGeom>
          <a:solidFill>
            <a:srgbClr val="5C5C5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9" name="IEEE_ComputerSocietyLogo.png" descr="IEEE_ComputerSociety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6442" y="12440082"/>
            <a:ext cx="2071457" cy="711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EEE-LOGO.png" descr="IEEE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237" y="12189552"/>
            <a:ext cx="1883161" cy="1060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logoWhite.png" descr="logo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2875" y="385854"/>
            <a:ext cx="6345895" cy="2120123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Your text goes here…"/>
          <p:cNvSpPr txBox="1">
            <a:spLocks noGrp="1"/>
          </p:cNvSpPr>
          <p:nvPr>
            <p:ph type="subTitle" idx="1"/>
          </p:nvPr>
        </p:nvSpPr>
        <p:spPr>
          <a:xfrm>
            <a:off x="1206500" y="4248504"/>
            <a:ext cx="21971000" cy="7233236"/>
          </a:xfrm>
          <a:prstGeom prst="rect">
            <a:avLst/>
          </a:prstGeom>
        </p:spPr>
        <p:txBody>
          <a:bodyPr/>
          <a:lstStyle/>
          <a:p>
            <a:pPr marL="6096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3400" b="0">
                <a:latin typeface="Raleway Regular"/>
                <a:ea typeface="Raleway Regular"/>
                <a:cs typeface="Raleway Regular"/>
                <a:sym typeface="Raleway Regular"/>
              </a:defRPr>
            </a:pPr>
            <a:r>
              <a:t>Your text goes here</a:t>
            </a:r>
          </a:p>
          <a:p>
            <a:pPr marL="6096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3400" b="0">
                <a:latin typeface="Raleway Regular"/>
                <a:ea typeface="Raleway Regular"/>
                <a:cs typeface="Raleway Regular"/>
                <a:sym typeface="Raleway Regular"/>
              </a:defRPr>
            </a:pPr>
            <a:r>
              <a:t>Your text goes here</a:t>
            </a:r>
          </a:p>
          <a:p>
            <a:pPr marL="6096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3400" b="0">
                <a:latin typeface="Raleway Regular"/>
                <a:ea typeface="Raleway Regular"/>
                <a:cs typeface="Raleway Regular"/>
                <a:sym typeface="Raleway Regular"/>
              </a:defRPr>
            </a:pPr>
            <a:r>
              <a:t>Your text goes here</a:t>
            </a:r>
          </a:p>
          <a:p>
            <a:pPr marL="6096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3400" b="0">
                <a:latin typeface="Raleway Regular"/>
                <a:ea typeface="Raleway Regular"/>
                <a:cs typeface="Raleway Regular"/>
                <a:sym typeface="Raleway Regular"/>
              </a:defRPr>
            </a:pPr>
            <a:r>
              <a:t>Your text goes here</a:t>
            </a:r>
          </a:p>
          <a:p>
            <a:pPr marL="6096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3400" b="0">
                <a:latin typeface="Raleway Regular"/>
                <a:ea typeface="Raleway Regular"/>
                <a:cs typeface="Raleway Regular"/>
                <a:sym typeface="Raleway Regular"/>
              </a:defRPr>
            </a:pPr>
            <a:r>
              <a:t>Your text goes here</a:t>
            </a:r>
          </a:p>
          <a:p>
            <a:pPr marL="6096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3400" b="0">
                <a:latin typeface="Raleway Regular"/>
                <a:ea typeface="Raleway Regular"/>
                <a:cs typeface="Raleway Regular"/>
                <a:sym typeface="Raleway Regular"/>
              </a:defRPr>
            </a:pPr>
            <a:r>
              <a:t>Your text goes here</a:t>
            </a:r>
          </a:p>
          <a:p>
            <a:pPr marL="6096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3400" b="0">
                <a:latin typeface="Raleway Regular"/>
                <a:ea typeface="Raleway Regular"/>
                <a:cs typeface="Raleway Regular"/>
                <a:sym typeface="Raleway Regular"/>
              </a:defRPr>
            </a:pPr>
            <a:r>
              <a:t>Your text goes here</a:t>
            </a:r>
          </a:p>
        </p:txBody>
      </p:sp>
      <p:sp>
        <p:nvSpPr>
          <p:cNvPr id="173" name="Title"/>
          <p:cNvSpPr txBox="1"/>
          <p:nvPr/>
        </p:nvSpPr>
        <p:spPr>
          <a:xfrm>
            <a:off x="1250251" y="709315"/>
            <a:ext cx="15195856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9000" b="1">
                <a:solidFill>
                  <a:srgbClr val="36838C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Title</a:t>
            </a:r>
          </a:p>
        </p:txBody>
      </p:sp>
      <p:sp>
        <p:nvSpPr>
          <p:cNvPr id="174" name="Subtitle"/>
          <p:cNvSpPr txBox="1"/>
          <p:nvPr/>
        </p:nvSpPr>
        <p:spPr>
          <a:xfrm>
            <a:off x="1206500" y="2372962"/>
            <a:ext cx="15283359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l">
              <a:defRPr sz="4000" cap="all" spc="79">
                <a:solidFill>
                  <a:srgbClr val="5C5C5C"/>
                </a:solidFill>
                <a:latin typeface="SF Compact Semibold"/>
                <a:ea typeface="SF Compact Semibold"/>
                <a:cs typeface="SF Compact Semibold"/>
                <a:sym typeface="SF Compact Semibold"/>
              </a:defRPr>
            </a:lvl1pPr>
          </a:lstStyle>
          <a:p>
            <a:r>
              <a:t>Subtitle</a:t>
            </a:r>
          </a:p>
        </p:txBody>
      </p:sp>
      <p:sp>
        <p:nvSpPr>
          <p:cNvPr id="175" name="9th International Conference on Serious Games and Applications for Health, Dubai"/>
          <p:cNvSpPr txBox="1"/>
          <p:nvPr/>
        </p:nvSpPr>
        <p:spPr>
          <a:xfrm>
            <a:off x="7301433" y="12744882"/>
            <a:ext cx="1051751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 cap="all">
                <a:solidFill>
                  <a:srgbClr val="5C5C5C"/>
                </a:solidFill>
                <a:latin typeface="SF Compact Regular"/>
                <a:ea typeface="SF Compact Regular"/>
                <a:cs typeface="SF Compact Regular"/>
                <a:sym typeface="SF Compact Regular"/>
              </a:defRPr>
            </a:lvl1pPr>
          </a:lstStyle>
          <a:p>
            <a:r>
              <a:t>9th International Conference on Serious Games and Applications for Health, Dubai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Macintosh PowerPoint</Application>
  <PresentationFormat>Custom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Helvetica Neue</vt:lpstr>
      <vt:lpstr>Helvetica Neue Medium</vt:lpstr>
      <vt:lpstr>Proxima Nova</vt:lpstr>
      <vt:lpstr>Raleway Regular</vt:lpstr>
      <vt:lpstr>SF Compact Bold</vt:lpstr>
      <vt:lpstr>SF Compact Regular</vt:lpstr>
      <vt:lpstr>SF Compact Semibold</vt:lpstr>
      <vt:lpstr>21_BasicWhite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Eva Ferreira de Oliveira</cp:lastModifiedBy>
  <cp:revision>2</cp:revision>
  <dcterms:modified xsi:type="dcterms:W3CDTF">2021-07-21T13:46:24Z</dcterms:modified>
</cp:coreProperties>
</file>