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8C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6"/>
  </p:normalViewPr>
  <p:slideViewPr>
    <p:cSldViewPr snapToGrid="0" showGuides="1">
      <p:cViewPr>
        <p:scale>
          <a:sx n="24" d="100"/>
          <a:sy n="24" d="100"/>
        </p:scale>
        <p:origin x="3344" y="312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09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998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273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56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>
                    <a:tint val="82000"/>
                  </a:schemeClr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82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508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69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448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816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279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70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6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3FFC0-3188-1E48-A033-79CDEDB7271A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DC6D87-409D-834B-8D8C-63E9A44024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366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A889F41-A443-5BA7-9869-2964FF0A1DC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1384000" cy="294934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8B38BB5-987F-973E-E446-FFD21C2D8F2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63918" y="494543"/>
            <a:ext cx="1308294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  <a:r>
              <a:rPr lang="en-GB" sz="6400" dirty="0">
                <a:solidFill>
                  <a:srgbClr val="738C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(Arial 64pt)</a:t>
            </a:r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>. Titles should have </a:t>
            </a:r>
          </a:p>
          <a:p>
            <a:r>
              <a:rPr lang="en-GB" sz="6400" dirty="0">
                <a:latin typeface="Arial" panose="020B0604020202020204" pitchFamily="34" charset="0"/>
                <a:cs typeface="Arial" panose="020B0604020202020204" pitchFamily="34" charset="0"/>
              </a:rPr>
              <a:t>a maximum length of two rows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09677A-6BDC-5C55-AA5D-A246BF44D7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63918" y="3212553"/>
            <a:ext cx="1453777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Author’s Last Name, Author’s First Name*</a:t>
            </a:r>
            <a:r>
              <a:rPr lang="en-GB" sz="2100" baseline="30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; Second Author’s Last Name, Second Author’s First Name</a:t>
            </a:r>
            <a:r>
              <a:rPr lang="en-GB" sz="2100" baseline="30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2100" baseline="30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Affiliation Organisation Name, City, Country</a:t>
            </a:r>
          </a:p>
          <a:p>
            <a:r>
              <a:rPr lang="en-GB" sz="2100" baseline="30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 Affiliation Organisation Name, City, Country</a:t>
            </a:r>
          </a:p>
          <a:p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* The corresponding author e-mail address </a:t>
            </a:r>
            <a:r>
              <a:rPr lang="en-GB" sz="2100" dirty="0">
                <a:solidFill>
                  <a:srgbClr val="738C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(Arial 21 pt)</a:t>
            </a:r>
          </a:p>
        </p:txBody>
      </p:sp>
    </p:spTree>
    <p:extLst>
      <p:ext uri="{BB962C8B-B14F-4D97-AF65-F5344CB8AC3E}">
        <p14:creationId xmlns:p14="http://schemas.microsoft.com/office/powerpoint/2010/main" val="2785867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60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Ganna Borzenkova</dc:creator>
  <cp:lastModifiedBy>Ganna Borzenkova</cp:lastModifiedBy>
  <cp:revision>1</cp:revision>
  <dcterms:created xsi:type="dcterms:W3CDTF">2025-05-15T08:58:26Z</dcterms:created>
  <dcterms:modified xsi:type="dcterms:W3CDTF">2025-05-15T10:39:49Z</dcterms:modified>
</cp:coreProperties>
</file>