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21383625" cy="30289500"/>
  <p:notesSz cx="30289500" cy="2138362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29"/>
    <p:restoredTop sz="94610"/>
  </p:normalViewPr>
  <p:slideViewPr>
    <p:cSldViewPr snapToGrid="0" snapToObjects="1">
      <p:cViewPr>
        <p:scale>
          <a:sx n="78" d="100"/>
          <a:sy n="78" d="100"/>
        </p:scale>
        <p:origin x="760" y="-18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3347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1383923" cy="30275957"/>
          </a:xfrm>
          <a:prstGeom prst="rect">
            <a:avLst/>
          </a:prstGeom>
          <a:ln/>
          <a:effectLst>
            <a:outerShdw blurRad="1080000" dist="216000" dir="5400000" algn="bl" rotWithShape="0">
              <a:srgbClr val="000000">
                <a:alpha val="30000"/>
              </a:srgbClr>
            </a:outerShdw>
          </a:effectLst>
        </p:spPr>
        <p:txBody>
          <a:bodyPr/>
          <a:lstStyle/>
          <a:p>
            <a:endParaRPr lang="en-US"/>
          </a:p>
        </p:txBody>
      </p:sp>
      <p:sp>
        <p:nvSpPr>
          <p:cNvPr id="3" name="Shape 1"/>
          <p:cNvSpPr/>
          <p:nvPr/>
        </p:nvSpPr>
        <p:spPr>
          <a:xfrm>
            <a:off x="0" y="0"/>
            <a:ext cx="21383923" cy="5013871"/>
          </a:xfrm>
          <a:prstGeom prst="rect">
            <a:avLst/>
          </a:prstGeom>
          <a:solidFill>
            <a:srgbClr val="C8531A"/>
          </a:solidFill>
          <a:ln/>
        </p:spPr>
        <p:txBody>
          <a:bodyPr/>
          <a:lstStyle/>
          <a:p>
            <a:endParaRPr lang="en-US"/>
          </a:p>
        </p:txBody>
      </p:sp>
      <p:sp>
        <p:nvSpPr>
          <p:cNvPr id="5" name="Text 2"/>
          <p:cNvSpPr/>
          <p:nvPr/>
        </p:nvSpPr>
        <p:spPr>
          <a:xfrm>
            <a:off x="16454821" y="830389"/>
            <a:ext cx="4065155" cy="419100"/>
          </a:xfrm>
          <a:prstGeom prst="rect">
            <a:avLst/>
          </a:prstGeom>
          <a:noFill/>
          <a:ln/>
        </p:spPr>
        <p:txBody>
          <a:bodyPr wrap="square" lIns="25400" tIns="25400" rIns="25400" bIns="25400" rtlCol="0" anchor="t">
            <a:normAutofit fontScale="92500" lnSpcReduction="20000"/>
          </a:bodyPr>
          <a:lstStyle/>
          <a:p>
            <a:pPr marL="0" indent="0" algn="r">
              <a:lnSpc>
                <a:spcPct val="140000"/>
              </a:lnSpc>
              <a:buNone/>
            </a:pPr>
            <a:r>
              <a:rPr lang="en-US" sz="1134" b="1" kern="0" spc="91" dirty="0">
                <a:solidFill>
                  <a:srgbClr val="FFFFFF"/>
                </a:solidFill>
                <a:latin typeface="IBM Plex Sans" pitchFamily="34" charset="0"/>
                <a:ea typeface="IBM Plex Sans" pitchFamily="34" charset="-122"/>
                <a:cs typeface="IBM Plex Sans" pitchFamily="34" charset="-120"/>
              </a:rPr>
              <a:t>14</a:t>
            </a:r>
            <a:r>
              <a:rPr lang="en-US" sz="945" b="1" kern="0" spc="91" baseline="30000" dirty="0">
                <a:solidFill>
                  <a:srgbClr val="FFFFFF"/>
                </a:solidFill>
                <a:latin typeface="IBM Plex Sans" pitchFamily="34" charset="0"/>
                <a:ea typeface="IBM Plex Sans" pitchFamily="34" charset="-122"/>
                <a:cs typeface="IBM Plex Sans" pitchFamily="34" charset="-120"/>
              </a:rPr>
              <a:t>TH </a:t>
            </a:r>
            <a:r>
              <a:rPr lang="en-US" sz="1134" b="1" kern="0" spc="91" dirty="0">
                <a:solidFill>
                  <a:srgbClr val="FFFFFF"/>
                </a:solidFill>
                <a:latin typeface="IBM Plex Sans" pitchFamily="34" charset="0"/>
                <a:ea typeface="IBM Plex Sans" pitchFamily="34" charset="-122"/>
                <a:cs typeface="IBM Plex Sans" pitchFamily="34" charset="-120"/>
              </a:rPr>
              <a:t>INTERNATIONAL CONFERENCE ON SERIOUS GAMES AND APPLICATIONS FOR HEALTH</a:t>
            </a:r>
            <a:endParaRPr lang="en-US" sz="1134" dirty="0"/>
          </a:p>
        </p:txBody>
      </p:sp>
      <p:sp>
        <p:nvSpPr>
          <p:cNvPr id="6" name="Text 3"/>
          <p:cNvSpPr/>
          <p:nvPr/>
        </p:nvSpPr>
        <p:spPr>
          <a:xfrm>
            <a:off x="17745650" y="1230439"/>
            <a:ext cx="2774325" cy="219075"/>
          </a:xfrm>
          <a:prstGeom prst="rect">
            <a:avLst/>
          </a:prstGeom>
          <a:noFill/>
          <a:ln/>
        </p:spPr>
        <p:txBody>
          <a:bodyPr wrap="square" lIns="25400" tIns="25400" rIns="25400" bIns="25400" rtlCol="0" anchor="t">
            <a:normAutofit fontScale="77500" lnSpcReduction="20000"/>
          </a:bodyPr>
          <a:lstStyle/>
          <a:p>
            <a:pPr marL="0" indent="0" algn="r">
              <a:lnSpc>
                <a:spcPct val="140000"/>
              </a:lnSpc>
              <a:buNone/>
            </a:pPr>
            <a:r>
              <a:rPr lang="en-US" sz="1134" kern="0" spc="23" dirty="0">
                <a:solidFill>
                  <a:srgbClr val="FFFFFF"/>
                </a:solidFill>
                <a:latin typeface="IBM Plex Sans" pitchFamily="34" charset="0"/>
                <a:ea typeface="IBM Plex Sans" pitchFamily="34" charset="-122"/>
                <a:cs typeface="IBM Plex Sans" pitchFamily="34" charset="-120"/>
              </a:rPr>
              <a:t>29–31 July 2026 · Rio de Janeiro, Brazil</a:t>
            </a:r>
            <a:endParaRPr lang="en-US" sz="1134" dirty="0"/>
          </a:p>
        </p:txBody>
      </p:sp>
      <p:sp>
        <p:nvSpPr>
          <p:cNvPr id="7" name="Text 4"/>
          <p:cNvSpPr/>
          <p:nvPr/>
        </p:nvSpPr>
        <p:spPr>
          <a:xfrm>
            <a:off x="863947" y="2087761"/>
            <a:ext cx="20245709" cy="1181100"/>
          </a:xfrm>
          <a:prstGeom prst="rect">
            <a:avLst/>
          </a:prstGeom>
          <a:noFill/>
          <a:ln/>
        </p:spPr>
        <p:txBody>
          <a:bodyPr wrap="square" lIns="25400" tIns="25400" rIns="25400" bIns="25400" rtlCol="0" anchor="t">
            <a:normAutofit fontScale="92500"/>
          </a:bodyPr>
          <a:lstStyle/>
          <a:p>
            <a:pPr marL="0" indent="0" algn="l">
              <a:lnSpc>
                <a:spcPct val="100000"/>
              </a:lnSpc>
              <a:buNone/>
            </a:pPr>
            <a:r>
              <a:rPr lang="en-US" sz="4535" b="1" kern="0" spc="-109" dirty="0">
                <a:solidFill>
                  <a:srgbClr val="FFFFFF"/>
                </a:solidFill>
                <a:latin typeface="IBM Plex Sans" pitchFamily="34" charset="0"/>
                <a:ea typeface="IBM Plex Sans" pitchFamily="34" charset="-122"/>
                <a:cs typeface="IBM Plex Sans" pitchFamily="34" charset="-120"/>
              </a:rPr>
              <a:t>Lorem ipsum dolor sit amet, consectetur adipiscing elit sed do eiusmod tempor.</a:t>
            </a:r>
            <a:endParaRPr lang="en-US" sz="4535" dirty="0"/>
          </a:p>
        </p:txBody>
      </p:sp>
      <p:sp>
        <p:nvSpPr>
          <p:cNvPr id="8" name="Text 5"/>
          <p:cNvSpPr/>
          <p:nvPr/>
        </p:nvSpPr>
        <p:spPr>
          <a:xfrm>
            <a:off x="863947" y="3518743"/>
            <a:ext cx="20245709" cy="304800"/>
          </a:xfrm>
          <a:prstGeom prst="rect">
            <a:avLst/>
          </a:prstGeom>
          <a:noFill/>
          <a:ln/>
        </p:spPr>
        <p:txBody>
          <a:bodyPr wrap="square" lIns="25400" tIns="25400" rIns="25400" bIns="25400" rtlCol="0" anchor="t">
            <a:normAutofit fontScale="92500" lnSpcReduction="20000"/>
          </a:bodyPr>
          <a:lstStyle/>
          <a:p>
            <a:pPr marL="0" indent="0" algn="l">
              <a:lnSpc>
                <a:spcPct val="125000"/>
              </a:lnSpc>
              <a:buNone/>
            </a:pPr>
            <a:r>
              <a:rPr lang="en-US" sz="1701" dirty="0">
                <a:solidFill>
                  <a:srgbClr val="FFFFFF"/>
                </a:solidFill>
                <a:latin typeface="IBM Plex Sans" pitchFamily="34" charset="0"/>
                <a:ea typeface="IBM Plex Sans" pitchFamily="34" charset="-122"/>
                <a:cs typeface="IBM Plex Sans" pitchFamily="34" charset="-120"/>
              </a:rPr>
              <a:t>Lorem Ipsum Dolor</a:t>
            </a:r>
            <a:r>
              <a:rPr lang="en-US" sz="1020" baseline="30000" dirty="0">
                <a:solidFill>
                  <a:srgbClr val="FFFFFF"/>
                </a:solidFill>
                <a:latin typeface="IBM Plex Sans" pitchFamily="34" charset="0"/>
                <a:ea typeface="IBM Plex Sans" pitchFamily="34" charset="-122"/>
                <a:cs typeface="IBM Plex Sans" pitchFamily="34" charset="-120"/>
              </a:rPr>
              <a:t>a </a:t>
            </a:r>
            <a:r>
              <a:rPr lang="en-US" sz="1701" dirty="0">
                <a:solidFill>
                  <a:srgbClr val="FFFFFF"/>
                </a:solidFill>
                <a:latin typeface="IBM Plex Sans" pitchFamily="34" charset="0"/>
                <a:ea typeface="IBM Plex Sans" pitchFamily="34" charset="-122"/>
                <a:cs typeface="IBM Plex Sans" pitchFamily="34" charset="-120"/>
              </a:rPr>
              <a:t>· Consectetur Adipiscing</a:t>
            </a:r>
            <a:r>
              <a:rPr lang="en-US" sz="1020" baseline="30000" dirty="0">
                <a:solidFill>
                  <a:srgbClr val="FFFFFF"/>
                </a:solidFill>
                <a:latin typeface="IBM Plex Sans" pitchFamily="34" charset="0"/>
                <a:ea typeface="IBM Plex Sans" pitchFamily="34" charset="-122"/>
                <a:cs typeface="IBM Plex Sans" pitchFamily="34" charset="-120"/>
              </a:rPr>
              <a:t>b </a:t>
            </a:r>
            <a:r>
              <a:rPr lang="en-US" sz="1701" dirty="0">
                <a:solidFill>
                  <a:srgbClr val="FFFFFF"/>
                </a:solidFill>
                <a:latin typeface="IBM Plex Sans" pitchFamily="34" charset="0"/>
                <a:ea typeface="IBM Plex Sans" pitchFamily="34" charset="-122"/>
                <a:cs typeface="IBM Plex Sans" pitchFamily="34" charset="-120"/>
              </a:rPr>
              <a:t>· Sed Eiusmod Tempor</a:t>
            </a:r>
            <a:r>
              <a:rPr lang="en-US" sz="1020" baseline="30000" dirty="0">
                <a:solidFill>
                  <a:srgbClr val="FFFFFF"/>
                </a:solidFill>
                <a:latin typeface="IBM Plex Sans" pitchFamily="34" charset="0"/>
                <a:ea typeface="IBM Plex Sans" pitchFamily="34" charset="-122"/>
                <a:cs typeface="IBM Plex Sans" pitchFamily="34" charset="-120"/>
              </a:rPr>
              <a:t>a </a:t>
            </a:r>
            <a:r>
              <a:rPr lang="en-US" sz="1701" dirty="0">
                <a:solidFill>
                  <a:srgbClr val="FFFFFF"/>
                </a:solidFill>
                <a:latin typeface="IBM Plex Sans" pitchFamily="34" charset="0"/>
                <a:ea typeface="IBM Plex Sans" pitchFamily="34" charset="-122"/>
                <a:cs typeface="IBM Plex Sans" pitchFamily="34" charset="-120"/>
              </a:rPr>
              <a:t>· Incididunt Ut Labore</a:t>
            </a:r>
            <a:r>
              <a:rPr lang="en-US" sz="1020" baseline="30000" dirty="0">
                <a:solidFill>
                  <a:srgbClr val="FFFFFF"/>
                </a:solidFill>
                <a:latin typeface="IBM Plex Sans" pitchFamily="34" charset="0"/>
                <a:ea typeface="IBM Plex Sans" pitchFamily="34" charset="-122"/>
                <a:cs typeface="IBM Plex Sans" pitchFamily="34" charset="-120"/>
              </a:rPr>
              <a:t>c,*</a:t>
            </a:r>
            <a:endParaRPr lang="en-US" sz="1701" dirty="0"/>
          </a:p>
        </p:txBody>
      </p:sp>
      <p:sp>
        <p:nvSpPr>
          <p:cNvPr id="9" name="Text 6"/>
          <p:cNvSpPr/>
          <p:nvPr/>
        </p:nvSpPr>
        <p:spPr>
          <a:xfrm>
            <a:off x="863947" y="3893344"/>
            <a:ext cx="20245709" cy="233660"/>
          </a:xfrm>
          <a:prstGeom prst="rect">
            <a:avLst/>
          </a:prstGeom>
          <a:noFill/>
          <a:ln/>
        </p:spPr>
        <p:txBody>
          <a:bodyPr wrap="square" lIns="25400" tIns="25400" rIns="25400" bIns="25400" rtlCol="0" anchor="t">
            <a:normAutofit fontScale="92500"/>
          </a:bodyPr>
          <a:lstStyle/>
          <a:p>
            <a:pPr marL="0" indent="0" algn="l">
              <a:lnSpc>
                <a:spcPct val="140000"/>
              </a:lnSpc>
              <a:buNone/>
            </a:pPr>
            <a:r>
              <a:rPr lang="en-US" sz="714" baseline="30000" dirty="0">
                <a:solidFill>
                  <a:srgbClr val="FFFFFF">
                    <a:alpha val="92000"/>
                  </a:srgbClr>
                </a:solidFill>
                <a:latin typeface="IBM Plex Sans" pitchFamily="34" charset="0"/>
                <a:ea typeface="IBM Plex Sans" pitchFamily="34" charset="-122"/>
                <a:cs typeface="IBM Plex Sans" pitchFamily="34" charset="-120"/>
              </a:rPr>
              <a:t>a </a:t>
            </a:r>
            <a:r>
              <a:rPr lang="en-US" sz="1020" dirty="0">
                <a:solidFill>
                  <a:srgbClr val="FFFFFF">
                    <a:alpha val="92000"/>
                  </a:srgbClr>
                </a:solidFill>
                <a:latin typeface="IBM Plex Sans" pitchFamily="34" charset="0"/>
                <a:ea typeface="IBM Plex Sans" pitchFamily="34" charset="-122"/>
                <a:cs typeface="IBM Plex Sans" pitchFamily="34" charset="-120"/>
              </a:rPr>
              <a:t>Lorem Ipsum University, Department of Dolor Sit Amet, City, Country · </a:t>
            </a:r>
            <a:r>
              <a:rPr lang="en-US" sz="714" baseline="30000" dirty="0">
                <a:solidFill>
                  <a:srgbClr val="FFFFFF">
                    <a:alpha val="92000"/>
                  </a:srgbClr>
                </a:solidFill>
                <a:latin typeface="IBM Plex Sans" pitchFamily="34" charset="0"/>
                <a:ea typeface="IBM Plex Sans" pitchFamily="34" charset="-122"/>
                <a:cs typeface="IBM Plex Sans" pitchFamily="34" charset="-120"/>
              </a:rPr>
              <a:t>b </a:t>
            </a:r>
            <a:r>
              <a:rPr lang="en-US" sz="1020" dirty="0">
                <a:solidFill>
                  <a:srgbClr val="FFFFFF">
                    <a:alpha val="92000"/>
                  </a:srgbClr>
                </a:solidFill>
                <a:latin typeface="IBM Plex Sans" pitchFamily="34" charset="0"/>
                <a:ea typeface="IBM Plex Sans" pitchFamily="34" charset="-122"/>
                <a:cs typeface="IBM Plex Sans" pitchFamily="34" charset="-120"/>
              </a:rPr>
              <a:t>Consectetur Adipiscing Institute, City, Country · </a:t>
            </a:r>
            <a:r>
              <a:rPr lang="en-US" sz="714" baseline="30000" dirty="0">
                <a:solidFill>
                  <a:srgbClr val="FFFFFF">
                    <a:alpha val="92000"/>
                  </a:srgbClr>
                </a:solidFill>
                <a:latin typeface="IBM Plex Sans" pitchFamily="34" charset="0"/>
                <a:ea typeface="IBM Plex Sans" pitchFamily="34" charset="-122"/>
                <a:cs typeface="IBM Plex Sans" pitchFamily="34" charset="-120"/>
              </a:rPr>
              <a:t>c </a:t>
            </a:r>
            <a:r>
              <a:rPr lang="en-US" sz="1020" dirty="0">
                <a:solidFill>
                  <a:srgbClr val="FFFFFF">
                    <a:alpha val="92000"/>
                  </a:srgbClr>
                </a:solidFill>
                <a:latin typeface="IBM Plex Sans" pitchFamily="34" charset="0"/>
                <a:ea typeface="IBM Plex Sans" pitchFamily="34" charset="-122"/>
                <a:cs typeface="IBM Plex Sans" pitchFamily="34" charset="-120"/>
              </a:rPr>
              <a:t>Sed Do Eiusmod Laboratory, City, Country</a:t>
            </a:r>
            <a:endParaRPr lang="en-US" sz="1020" dirty="0"/>
          </a:p>
        </p:txBody>
      </p:sp>
      <p:sp>
        <p:nvSpPr>
          <p:cNvPr id="10" name="Text 7"/>
          <p:cNvSpPr/>
          <p:nvPr/>
        </p:nvSpPr>
        <p:spPr>
          <a:xfrm>
            <a:off x="863947" y="4160788"/>
            <a:ext cx="20245709" cy="243185"/>
          </a:xfrm>
          <a:prstGeom prst="rect">
            <a:avLst/>
          </a:prstGeom>
          <a:noFill/>
          <a:ln/>
        </p:spPr>
        <p:txBody>
          <a:bodyPr wrap="square" lIns="25400" tIns="25400" rIns="25400" bIns="25400" rtlCol="0" anchor="t">
            <a:normAutofit/>
          </a:bodyPr>
          <a:lstStyle/>
          <a:p>
            <a:pPr marL="0" indent="0" algn="l">
              <a:buNone/>
            </a:pPr>
            <a:r>
              <a:rPr lang="en-US" sz="850" baseline="30000" dirty="0">
                <a:solidFill>
                  <a:srgbClr val="FFFFFF">
                    <a:alpha val="92000"/>
                  </a:srgbClr>
                </a:solidFill>
                <a:latin typeface="IBM Plex Sans" pitchFamily="34" charset="0"/>
                <a:ea typeface="IBM Plex Sans" pitchFamily="34" charset="-122"/>
                <a:cs typeface="IBM Plex Sans" pitchFamily="34" charset="-120"/>
              </a:rPr>
              <a:t>* </a:t>
            </a:r>
            <a:r>
              <a:rPr lang="en-US" sz="1020" dirty="0">
                <a:solidFill>
                  <a:srgbClr val="FFFFFF">
                    <a:alpha val="92000"/>
                  </a:srgbClr>
                </a:solidFill>
                <a:latin typeface="IBM Plex Sans" pitchFamily="34" charset="0"/>
                <a:ea typeface="IBM Plex Sans" pitchFamily="34" charset="-122"/>
                <a:cs typeface="IBM Plex Sans" pitchFamily="34" charset="-120"/>
              </a:rPr>
              <a:t>Corresponding author: lorem.ipsum@example.org</a:t>
            </a:r>
            <a:endParaRPr lang="en-US" sz="1020" dirty="0"/>
          </a:p>
        </p:txBody>
      </p:sp>
      <p:sp>
        <p:nvSpPr>
          <p:cNvPr id="11" name="Shape 8"/>
          <p:cNvSpPr/>
          <p:nvPr/>
        </p:nvSpPr>
        <p:spPr>
          <a:xfrm>
            <a:off x="863947" y="5661868"/>
            <a:ext cx="9540032" cy="28575"/>
          </a:xfrm>
          <a:prstGeom prst="rect">
            <a:avLst/>
          </a:prstGeom>
          <a:solidFill>
            <a:srgbClr val="C8531A"/>
          </a:solidFill>
          <a:ln/>
        </p:spPr>
        <p:txBody>
          <a:bodyPr/>
          <a:lstStyle/>
          <a:p>
            <a:endParaRPr lang="en-US"/>
          </a:p>
        </p:txBody>
      </p:sp>
      <p:sp>
        <p:nvSpPr>
          <p:cNvPr id="12" name="Text 9"/>
          <p:cNvSpPr/>
          <p:nvPr/>
        </p:nvSpPr>
        <p:spPr>
          <a:xfrm>
            <a:off x="863947" y="5870443"/>
            <a:ext cx="9826233"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01 · INTRODUCTION</a:t>
            </a:r>
            <a:endParaRPr lang="en-US" sz="1417" dirty="0"/>
          </a:p>
        </p:txBody>
      </p:sp>
      <p:sp>
        <p:nvSpPr>
          <p:cNvPr id="13" name="Text 10"/>
          <p:cNvSpPr/>
          <p:nvPr/>
        </p:nvSpPr>
        <p:spPr>
          <a:xfrm>
            <a:off x="863947" y="6278910"/>
            <a:ext cx="9826233"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Introduction</a:t>
            </a:r>
            <a:endParaRPr lang="en-US" sz="2268" dirty="0"/>
          </a:p>
        </p:txBody>
      </p:sp>
      <p:sp>
        <p:nvSpPr>
          <p:cNvPr id="14" name="Text 11"/>
          <p:cNvSpPr/>
          <p:nvPr/>
        </p:nvSpPr>
        <p:spPr>
          <a:xfrm>
            <a:off x="863947" y="6754118"/>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 Ut enim ad minim veniam, quis nostrud exercitation ullamco laboris nisi ut aliquip ex </a:t>
            </a:r>
            <a:r>
              <a:rPr lang="en-US" sz="1191" dirty="0" err="1">
                <a:solidFill>
                  <a:srgbClr val="1A1A1A"/>
                </a:solidFill>
                <a:latin typeface="IBM Plex Sans" pitchFamily="34" charset="0"/>
                <a:ea typeface="IBM Plex Sans" pitchFamily="34" charset="-122"/>
                <a:cs typeface="IBM Plex Sans" pitchFamily="34" charset="-120"/>
              </a:rPr>
              <a:t>ea</a:t>
            </a:r>
            <a:r>
              <a:rPr lang="en-US" sz="1191" dirty="0">
                <a:solidFill>
                  <a:srgbClr val="1A1A1A"/>
                </a:solidFill>
                <a:latin typeface="IBM Plex Sans" pitchFamily="34" charset="0"/>
                <a:ea typeface="IBM Plex Sans" pitchFamily="34" charset="-122"/>
                <a:cs typeface="IBM Plex Sans" pitchFamily="34" charset="-120"/>
              </a:rPr>
              <a:t> </a:t>
            </a:r>
            <a:r>
              <a:rPr lang="en-US" sz="1191" dirty="0" err="1">
                <a:solidFill>
                  <a:srgbClr val="1A1A1A"/>
                </a:solidFill>
                <a:latin typeface="IBM Plex Sans" pitchFamily="34" charset="0"/>
                <a:ea typeface="IBM Plex Sans" pitchFamily="34" charset="-122"/>
                <a:cs typeface="IBM Plex Sans" pitchFamily="34" charset="-120"/>
              </a:rPr>
              <a:t>commodo</a:t>
            </a:r>
            <a:r>
              <a:rPr lang="en-US" sz="1191" dirty="0">
                <a:solidFill>
                  <a:srgbClr val="1A1A1A"/>
                </a:solidFill>
                <a:latin typeface="IBM Plex Sans" pitchFamily="34" charset="0"/>
                <a:ea typeface="IBM Plex Sans" pitchFamily="34" charset="-122"/>
                <a:cs typeface="IBM Plex Sans" pitchFamily="34" charset="-120"/>
              </a:rPr>
              <a:t> consequat.</a:t>
            </a:r>
            <a:endParaRPr lang="en-US" sz="1191" dirty="0"/>
          </a:p>
        </p:txBody>
      </p:sp>
      <p:sp>
        <p:nvSpPr>
          <p:cNvPr id="15" name="Text 12"/>
          <p:cNvSpPr/>
          <p:nvPr/>
        </p:nvSpPr>
        <p:spPr>
          <a:xfrm>
            <a:off x="863947" y="7299127"/>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Duis aute irure dolor in reprehenderit in voluptate velit esse cillum dolore eu fugiat nulla pariatur. Excepteur sint occaecat cupidatat non proident, sunt in culpa qui officia deserunt mollit anim id est laborum.</a:t>
            </a:r>
            <a:endParaRPr lang="en-US" sz="1191" dirty="0"/>
          </a:p>
        </p:txBody>
      </p:sp>
      <p:sp>
        <p:nvSpPr>
          <p:cNvPr id="16" name="Text 13"/>
          <p:cNvSpPr/>
          <p:nvPr/>
        </p:nvSpPr>
        <p:spPr>
          <a:xfrm>
            <a:off x="863947" y="7844135"/>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Sed ut perspiciatis unde omnis iste natus error sit voluptatem accusantium doloremque laudantium, totam rem aperiam, eaque ipsa quae ab illo inventore veritatis et quasi architecto beatae vitae dicta sunt explicabo.</a:t>
            </a:r>
            <a:endParaRPr lang="en-US" sz="1191" dirty="0"/>
          </a:p>
        </p:txBody>
      </p:sp>
      <p:sp>
        <p:nvSpPr>
          <p:cNvPr id="17" name="Shape 14"/>
          <p:cNvSpPr/>
          <p:nvPr/>
        </p:nvSpPr>
        <p:spPr>
          <a:xfrm>
            <a:off x="10979944" y="5661868"/>
            <a:ext cx="9540032" cy="28575"/>
          </a:xfrm>
          <a:prstGeom prst="rect">
            <a:avLst/>
          </a:prstGeom>
          <a:solidFill>
            <a:srgbClr val="C8531A"/>
          </a:solidFill>
          <a:ln/>
        </p:spPr>
        <p:txBody>
          <a:bodyPr/>
          <a:lstStyle/>
          <a:p>
            <a:endParaRPr lang="en-US"/>
          </a:p>
        </p:txBody>
      </p:sp>
      <p:sp>
        <p:nvSpPr>
          <p:cNvPr id="18" name="Text 15"/>
          <p:cNvSpPr/>
          <p:nvPr/>
        </p:nvSpPr>
        <p:spPr>
          <a:xfrm>
            <a:off x="10979944" y="5870443"/>
            <a:ext cx="9826233"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02 · BACKGROUND</a:t>
            </a:r>
            <a:endParaRPr lang="en-US" sz="1417" dirty="0"/>
          </a:p>
        </p:txBody>
      </p:sp>
      <p:sp>
        <p:nvSpPr>
          <p:cNvPr id="19" name="Text 16"/>
          <p:cNvSpPr/>
          <p:nvPr/>
        </p:nvSpPr>
        <p:spPr>
          <a:xfrm>
            <a:off x="10979944" y="6278910"/>
            <a:ext cx="9826233"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Related Work</a:t>
            </a:r>
            <a:endParaRPr lang="en-US" sz="2268" dirty="0"/>
          </a:p>
        </p:txBody>
      </p:sp>
      <p:sp>
        <p:nvSpPr>
          <p:cNvPr id="20" name="Text 17"/>
          <p:cNvSpPr/>
          <p:nvPr/>
        </p:nvSpPr>
        <p:spPr>
          <a:xfrm>
            <a:off x="10979944" y="6754118"/>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Nemo enim ipsam voluptatem quia voluptas sit aspernatur aut odit aut fugit, sed quia consequuntur magni dolores eos qui ratione voluptatem sequi nesciunt.</a:t>
            </a:r>
            <a:endParaRPr lang="en-US" sz="1191" dirty="0"/>
          </a:p>
        </p:txBody>
      </p:sp>
      <p:sp>
        <p:nvSpPr>
          <p:cNvPr id="21" name="Text 18"/>
          <p:cNvSpPr/>
          <p:nvPr/>
        </p:nvSpPr>
        <p:spPr>
          <a:xfrm>
            <a:off x="10979944" y="7299127"/>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Neque porro quisquam est, qui dolorem ipsum quia dolor sit amet, consectetur, adipisci velit, sed quia non numquam eius modi tempora incidunt ut labore et dolore magnam aliquam quaerat voluptatem.</a:t>
            </a:r>
            <a:endParaRPr lang="en-US" sz="1191" dirty="0"/>
          </a:p>
        </p:txBody>
      </p:sp>
      <p:sp>
        <p:nvSpPr>
          <p:cNvPr id="22" name="Text 19"/>
          <p:cNvSpPr/>
          <p:nvPr/>
        </p:nvSpPr>
        <p:spPr>
          <a:xfrm>
            <a:off x="10979944" y="7844135"/>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Ut enim ad minima veniam, quis nostrum exercitationem ullam corporis suscipit laboriosam, nisi ut aliquid ex ea commodi consequatur. Quis autem vel eum iure reprehenderit qui in ea voluptate velit esse quam nihil molestiae consequatur.</a:t>
            </a:r>
            <a:endParaRPr lang="en-US" sz="1191" dirty="0"/>
          </a:p>
        </p:txBody>
      </p:sp>
      <p:sp>
        <p:nvSpPr>
          <p:cNvPr id="23" name="Shape 20"/>
          <p:cNvSpPr/>
          <p:nvPr/>
        </p:nvSpPr>
        <p:spPr>
          <a:xfrm>
            <a:off x="863947" y="8767167"/>
            <a:ext cx="19656028" cy="28575"/>
          </a:xfrm>
          <a:prstGeom prst="rect">
            <a:avLst/>
          </a:prstGeom>
          <a:solidFill>
            <a:srgbClr val="C8531A"/>
          </a:solidFill>
          <a:ln/>
        </p:spPr>
        <p:txBody>
          <a:bodyPr/>
          <a:lstStyle/>
          <a:p>
            <a:endParaRPr lang="en-US"/>
          </a:p>
        </p:txBody>
      </p:sp>
      <p:sp>
        <p:nvSpPr>
          <p:cNvPr id="24" name="Text 21"/>
          <p:cNvSpPr/>
          <p:nvPr/>
        </p:nvSpPr>
        <p:spPr>
          <a:xfrm>
            <a:off x="863947" y="8975742"/>
            <a:ext cx="20245709"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03 · METHODOLOGY</a:t>
            </a:r>
            <a:endParaRPr lang="en-US" sz="1417" dirty="0"/>
          </a:p>
        </p:txBody>
      </p:sp>
      <p:sp>
        <p:nvSpPr>
          <p:cNvPr id="25" name="Text 22"/>
          <p:cNvSpPr/>
          <p:nvPr/>
        </p:nvSpPr>
        <p:spPr>
          <a:xfrm>
            <a:off x="863947" y="9384209"/>
            <a:ext cx="20245709"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Methods</a:t>
            </a:r>
            <a:endParaRPr lang="en-US" sz="2268" dirty="0"/>
          </a:p>
        </p:txBody>
      </p:sp>
      <p:sp>
        <p:nvSpPr>
          <p:cNvPr id="26" name="Text 23"/>
          <p:cNvSpPr/>
          <p:nvPr/>
        </p:nvSpPr>
        <p:spPr>
          <a:xfrm>
            <a:off x="863947" y="9859417"/>
            <a:ext cx="1150709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 Ut enim ad minim veniam, quis nostrud exercitation ullamco laboris nisi ut aliquip ex ea commodo consequat.</a:t>
            </a:r>
            <a:endParaRPr lang="en-US" sz="1191" dirty="0"/>
          </a:p>
        </p:txBody>
      </p:sp>
      <p:sp>
        <p:nvSpPr>
          <p:cNvPr id="27" name="Text 24"/>
          <p:cNvSpPr/>
          <p:nvPr/>
        </p:nvSpPr>
        <p:spPr>
          <a:xfrm>
            <a:off x="863947" y="10404425"/>
            <a:ext cx="1150709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Duis aute irure dolor in reprehenderit in voluptate velit esse cillum dolore eu fugiat nulla pariatur. Excepteur sint occaecat cupidatat non proident, sunt in culpa qui officia deserunt mollit anim id est laborum.</a:t>
            </a:r>
            <a:endParaRPr lang="en-US" sz="1191" dirty="0"/>
          </a:p>
        </p:txBody>
      </p:sp>
      <p:sp>
        <p:nvSpPr>
          <p:cNvPr id="28" name="Text 25"/>
          <p:cNvSpPr/>
          <p:nvPr/>
        </p:nvSpPr>
        <p:spPr>
          <a:xfrm>
            <a:off x="863947" y="10949434"/>
            <a:ext cx="1150709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At vero eos et accusamus et iusto odio dignissimos ducimus qui blanditiis praesentium voluptatum deleniti atque corrupti quos dolores et quas molestias excepturi sint occaecati cupiditate non provident, similique sunt in culpa qui officia deserunt mollitia animi.</a:t>
            </a:r>
            <a:endParaRPr lang="en-US" sz="1191" dirty="0"/>
          </a:p>
        </p:txBody>
      </p:sp>
      <p:sp>
        <p:nvSpPr>
          <p:cNvPr id="29" name="Text 26"/>
          <p:cNvSpPr/>
          <p:nvPr/>
        </p:nvSpPr>
        <p:spPr>
          <a:xfrm>
            <a:off x="863947" y="11494443"/>
            <a:ext cx="1150709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Et harum quidem rerum facilis est et expedita distinctio. Nam libero tempore, cum soluta nobis est eligendi optio cumque nihil impedit quo minus id quod maxime placeat facere possimus.</a:t>
            </a:r>
            <a:endParaRPr lang="en-US" sz="1191" dirty="0"/>
          </a:p>
        </p:txBody>
      </p:sp>
      <p:sp>
        <p:nvSpPr>
          <p:cNvPr id="30" name="Shape 27"/>
          <p:cNvSpPr/>
          <p:nvPr/>
        </p:nvSpPr>
        <p:spPr>
          <a:xfrm>
            <a:off x="12539811" y="9859417"/>
            <a:ext cx="7980164" cy="4139952"/>
          </a:xfrm>
          <a:prstGeom prst="roundRect">
            <a:avLst>
              <a:gd name="adj" fmla="val 870"/>
            </a:avLst>
          </a:prstGeom>
          <a:solidFill>
            <a:srgbClr val="FAF6F0"/>
          </a:solidFill>
          <a:ln w="14288">
            <a:solidFill>
              <a:srgbClr val="E5E0D8"/>
            </a:solidFill>
            <a:prstDash val="dash"/>
          </a:ln>
        </p:spPr>
        <p:txBody>
          <a:bodyPr/>
          <a:lstStyle/>
          <a:p>
            <a:endParaRPr lang="en-US"/>
          </a:p>
        </p:txBody>
      </p:sp>
      <p:sp>
        <p:nvSpPr>
          <p:cNvPr id="31" name="Text 28"/>
          <p:cNvSpPr/>
          <p:nvPr/>
        </p:nvSpPr>
        <p:spPr>
          <a:xfrm>
            <a:off x="15590809" y="11748343"/>
            <a:ext cx="1954368" cy="219075"/>
          </a:xfrm>
          <a:prstGeom prst="rect">
            <a:avLst/>
          </a:prstGeom>
          <a:noFill/>
          <a:ln/>
        </p:spPr>
        <p:txBody>
          <a:bodyPr wrap="square" lIns="0" tIns="0" rIns="0" bIns="0" rtlCol="0" anchor="t">
            <a:normAutofit/>
          </a:bodyPr>
          <a:lstStyle/>
          <a:p>
            <a:pPr marL="0" indent="0" algn="ctr">
              <a:buNone/>
            </a:pPr>
            <a:r>
              <a:rPr lang="en-US" sz="1134" dirty="0">
                <a:solidFill>
                  <a:srgbClr val="4A4A4A"/>
                </a:solidFill>
                <a:latin typeface="IBM Plex Sans" pitchFamily="34" charset="0"/>
                <a:ea typeface="IBM Plex Sans" pitchFamily="34" charset="-122"/>
                <a:cs typeface="IBM Plex Sans" pitchFamily="34" charset="-120"/>
              </a:rPr>
              <a:t>Figure 1 — image / diagram /</a:t>
            </a:r>
            <a:endParaRPr lang="en-US" sz="1134" dirty="0"/>
          </a:p>
        </p:txBody>
      </p:sp>
      <p:sp>
        <p:nvSpPr>
          <p:cNvPr id="32" name="Text 29"/>
          <p:cNvSpPr/>
          <p:nvPr/>
        </p:nvSpPr>
        <p:spPr>
          <a:xfrm>
            <a:off x="15875403" y="11929318"/>
            <a:ext cx="1385181" cy="219075"/>
          </a:xfrm>
          <a:prstGeom prst="rect">
            <a:avLst/>
          </a:prstGeom>
          <a:noFill/>
          <a:ln/>
        </p:spPr>
        <p:txBody>
          <a:bodyPr wrap="square" lIns="0" tIns="0" rIns="0" bIns="0" rtlCol="0" anchor="t">
            <a:normAutofit/>
          </a:bodyPr>
          <a:lstStyle/>
          <a:p>
            <a:pPr marL="0" indent="0" algn="ctr">
              <a:buNone/>
            </a:pPr>
            <a:r>
              <a:rPr lang="en-US" sz="1134" dirty="0">
                <a:solidFill>
                  <a:srgbClr val="4A4A4A"/>
                </a:solidFill>
                <a:latin typeface="IBM Plex Sans" pitchFamily="34" charset="0"/>
                <a:ea typeface="IBM Plex Sans" pitchFamily="34" charset="-122"/>
                <a:cs typeface="IBM Plex Sans" pitchFamily="34" charset="-120"/>
              </a:rPr>
              <a:t>system architecture</a:t>
            </a:r>
            <a:endParaRPr lang="en-US" sz="1134" dirty="0"/>
          </a:p>
        </p:txBody>
      </p:sp>
      <p:sp>
        <p:nvSpPr>
          <p:cNvPr id="33" name="Text 30"/>
          <p:cNvSpPr/>
          <p:nvPr/>
        </p:nvSpPr>
        <p:spPr>
          <a:xfrm>
            <a:off x="12539811" y="14089261"/>
            <a:ext cx="8219569" cy="190500"/>
          </a:xfrm>
          <a:prstGeom prst="rect">
            <a:avLst/>
          </a:prstGeom>
          <a:noFill/>
          <a:ln/>
        </p:spPr>
        <p:txBody>
          <a:bodyPr wrap="square" lIns="25400" tIns="25400" rIns="25400" bIns="25400" rtlCol="0" anchor="t">
            <a:normAutofit fontScale="85000" lnSpcReduction="10000"/>
          </a:bodyPr>
          <a:lstStyle/>
          <a:p>
            <a:pPr marL="0" indent="0" algn="l">
              <a:lnSpc>
                <a:spcPct val="130000"/>
              </a:lnSpc>
              <a:buNone/>
            </a:pPr>
            <a:r>
              <a:rPr lang="en-US" sz="964" b="1" dirty="0">
                <a:solidFill>
                  <a:srgbClr val="1A1A1A"/>
                </a:solidFill>
                <a:latin typeface="IBM Plex Sans" pitchFamily="34" charset="0"/>
                <a:ea typeface="IBM Plex Sans" pitchFamily="34" charset="-122"/>
                <a:cs typeface="IBM Plex Sans" pitchFamily="34" charset="-120"/>
              </a:rPr>
              <a:t>Figure 1. </a:t>
            </a:r>
            <a:r>
              <a:rPr lang="en-US" sz="964" dirty="0">
                <a:solidFill>
                  <a:srgbClr val="4A4A4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a:t>
            </a:r>
            <a:endParaRPr lang="en-US" sz="964" dirty="0"/>
          </a:p>
        </p:txBody>
      </p:sp>
      <p:sp>
        <p:nvSpPr>
          <p:cNvPr id="34" name="Shape 31"/>
          <p:cNvSpPr/>
          <p:nvPr/>
        </p:nvSpPr>
        <p:spPr>
          <a:xfrm>
            <a:off x="863947" y="14745593"/>
            <a:ext cx="19656028" cy="28575"/>
          </a:xfrm>
          <a:prstGeom prst="rect">
            <a:avLst/>
          </a:prstGeom>
          <a:solidFill>
            <a:srgbClr val="C8531A"/>
          </a:solidFill>
          <a:ln/>
        </p:spPr>
        <p:txBody>
          <a:bodyPr/>
          <a:lstStyle/>
          <a:p>
            <a:endParaRPr lang="en-US"/>
          </a:p>
        </p:txBody>
      </p:sp>
      <p:sp>
        <p:nvSpPr>
          <p:cNvPr id="35" name="Text 32"/>
          <p:cNvSpPr/>
          <p:nvPr/>
        </p:nvSpPr>
        <p:spPr>
          <a:xfrm>
            <a:off x="863947" y="14954168"/>
            <a:ext cx="20245709"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04 · RESULTS</a:t>
            </a:r>
            <a:endParaRPr lang="en-US" sz="1417" dirty="0"/>
          </a:p>
        </p:txBody>
      </p:sp>
      <p:sp>
        <p:nvSpPr>
          <p:cNvPr id="36" name="Text 33"/>
          <p:cNvSpPr/>
          <p:nvPr/>
        </p:nvSpPr>
        <p:spPr>
          <a:xfrm>
            <a:off x="863947" y="15362634"/>
            <a:ext cx="20245709"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Results</a:t>
            </a:r>
            <a:endParaRPr lang="en-US" sz="2268" dirty="0"/>
          </a:p>
        </p:txBody>
      </p:sp>
      <p:sp>
        <p:nvSpPr>
          <p:cNvPr id="37" name="Shape 34"/>
          <p:cNvSpPr/>
          <p:nvPr/>
        </p:nvSpPr>
        <p:spPr>
          <a:xfrm>
            <a:off x="863947" y="15837843"/>
            <a:ext cx="8705404" cy="4139952"/>
          </a:xfrm>
          <a:prstGeom prst="roundRect">
            <a:avLst>
              <a:gd name="adj" fmla="val 870"/>
            </a:avLst>
          </a:prstGeom>
          <a:solidFill>
            <a:srgbClr val="FAF6F0"/>
          </a:solidFill>
          <a:ln w="14288">
            <a:solidFill>
              <a:srgbClr val="E5E0D8"/>
            </a:solidFill>
            <a:prstDash val="dash"/>
          </a:ln>
        </p:spPr>
        <p:txBody>
          <a:bodyPr/>
          <a:lstStyle/>
          <a:p>
            <a:endParaRPr lang="en-US"/>
          </a:p>
        </p:txBody>
      </p:sp>
      <p:sp>
        <p:nvSpPr>
          <p:cNvPr id="38" name="Text 35"/>
          <p:cNvSpPr/>
          <p:nvPr/>
        </p:nvSpPr>
        <p:spPr>
          <a:xfrm>
            <a:off x="1035654" y="16140130"/>
            <a:ext cx="8361991" cy="3573477"/>
          </a:xfrm>
          <a:prstGeom prst="rect">
            <a:avLst/>
          </a:prstGeom>
          <a:noFill/>
          <a:ln/>
        </p:spPr>
        <p:txBody>
          <a:bodyPr wrap="square" lIns="25400" tIns="25400" rIns="25400" bIns="25400" rtlCol="0" anchor="ctr">
            <a:normAutofit/>
          </a:bodyPr>
          <a:lstStyle/>
          <a:p>
            <a:pPr marL="0" indent="0" algn="ctr">
              <a:buNone/>
            </a:pPr>
            <a:r>
              <a:rPr lang="en-US" sz="1134" dirty="0">
                <a:solidFill>
                  <a:srgbClr val="4A4A4A"/>
                </a:solidFill>
                <a:latin typeface="IBM Plex Sans" pitchFamily="34" charset="0"/>
                <a:ea typeface="IBM Plex Sans" pitchFamily="34" charset="-122"/>
                <a:cs typeface="IBM Plex Sans" pitchFamily="34" charset="-120"/>
              </a:rPr>
              <a:t>Figure 2 — chart / outcome plot</a:t>
            </a:r>
            <a:endParaRPr lang="en-US" sz="1134" dirty="0"/>
          </a:p>
        </p:txBody>
      </p:sp>
      <p:sp>
        <p:nvSpPr>
          <p:cNvPr id="39" name="Text 36"/>
          <p:cNvSpPr/>
          <p:nvPr/>
        </p:nvSpPr>
        <p:spPr>
          <a:xfrm>
            <a:off x="863947" y="20067687"/>
            <a:ext cx="8966566" cy="190500"/>
          </a:xfrm>
          <a:prstGeom prst="rect">
            <a:avLst/>
          </a:prstGeom>
          <a:noFill/>
          <a:ln/>
        </p:spPr>
        <p:txBody>
          <a:bodyPr wrap="square" lIns="25400" tIns="25400" rIns="25400" bIns="25400" rtlCol="0" anchor="t">
            <a:normAutofit fontScale="85000" lnSpcReduction="10000"/>
          </a:bodyPr>
          <a:lstStyle/>
          <a:p>
            <a:pPr marL="0" indent="0" algn="l">
              <a:lnSpc>
                <a:spcPct val="130000"/>
              </a:lnSpc>
              <a:buNone/>
            </a:pPr>
            <a:r>
              <a:rPr lang="en-US" sz="964" b="1" dirty="0">
                <a:solidFill>
                  <a:srgbClr val="1A1A1A"/>
                </a:solidFill>
                <a:latin typeface="IBM Plex Sans" pitchFamily="34" charset="0"/>
                <a:ea typeface="IBM Plex Sans" pitchFamily="34" charset="-122"/>
                <a:cs typeface="IBM Plex Sans" pitchFamily="34" charset="-120"/>
              </a:rPr>
              <a:t>Figure 2. </a:t>
            </a:r>
            <a:r>
              <a:rPr lang="en-US" sz="964" dirty="0">
                <a:solidFill>
                  <a:srgbClr val="4A4A4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a:t>
            </a:r>
            <a:endParaRPr lang="en-US" sz="964" dirty="0"/>
          </a:p>
        </p:txBody>
      </p:sp>
      <p:sp>
        <p:nvSpPr>
          <p:cNvPr id="40" name="Text 37"/>
          <p:cNvSpPr/>
          <p:nvPr/>
        </p:nvSpPr>
        <p:spPr>
          <a:xfrm>
            <a:off x="10073283" y="15837843"/>
            <a:ext cx="1075994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 Ut enim ad minim veniam, quis nostrud exercitation ullamco laboris nisi ut aliquip ex ea commodo consequat.</a:t>
            </a:r>
            <a:endParaRPr lang="en-US" sz="1191" dirty="0"/>
          </a:p>
        </p:txBody>
      </p:sp>
      <p:sp>
        <p:nvSpPr>
          <p:cNvPr id="41" name="Text 38"/>
          <p:cNvSpPr/>
          <p:nvPr/>
        </p:nvSpPr>
        <p:spPr>
          <a:xfrm>
            <a:off x="10073283" y="16382851"/>
            <a:ext cx="1075994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Duis aute irure dolor in reprehenderit in voluptate velit esse cillum dolore eu fugiat nulla pariatur. Excepteur sint occaecat cupidatat non proident, sunt in culpa qui officia deserunt mollit anim id est laborum.</a:t>
            </a:r>
            <a:endParaRPr lang="en-US" sz="1191" dirty="0"/>
          </a:p>
        </p:txBody>
      </p:sp>
      <p:sp>
        <p:nvSpPr>
          <p:cNvPr id="42" name="Text 39"/>
          <p:cNvSpPr/>
          <p:nvPr/>
        </p:nvSpPr>
        <p:spPr>
          <a:xfrm>
            <a:off x="10073283" y="16927860"/>
            <a:ext cx="1075994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Sed ut perspiciatis unde omnis iste natus error sit voluptatem accusantium doloremque laudantium, totam rem aperiam, eaque ipsa quae ab illo inventore veritatis et quasi architecto beatae vitae dicta sunt explicabo.</a:t>
            </a:r>
            <a:endParaRPr lang="en-US" sz="1191" dirty="0"/>
          </a:p>
        </p:txBody>
      </p:sp>
      <p:sp>
        <p:nvSpPr>
          <p:cNvPr id="43" name="Text 40"/>
          <p:cNvSpPr/>
          <p:nvPr/>
        </p:nvSpPr>
        <p:spPr>
          <a:xfrm>
            <a:off x="10073283" y="17472868"/>
            <a:ext cx="10759940"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Nemo enim ipsam voluptatem quia voluptas sit aspernatur aut odit aut fugit, sed quia consequuntur magni dolores eos qui ratione voluptatem sequi nesciunt neque porro quisquam est.</a:t>
            </a:r>
            <a:endParaRPr lang="en-US" sz="1191" dirty="0"/>
          </a:p>
        </p:txBody>
      </p:sp>
      <p:sp>
        <p:nvSpPr>
          <p:cNvPr id="44" name="Shape 41"/>
          <p:cNvSpPr/>
          <p:nvPr/>
        </p:nvSpPr>
        <p:spPr>
          <a:xfrm>
            <a:off x="863947" y="20724019"/>
            <a:ext cx="9540032" cy="28575"/>
          </a:xfrm>
          <a:prstGeom prst="rect">
            <a:avLst/>
          </a:prstGeom>
          <a:solidFill>
            <a:srgbClr val="C8531A"/>
          </a:solidFill>
          <a:ln/>
        </p:spPr>
        <p:txBody>
          <a:bodyPr/>
          <a:lstStyle/>
          <a:p>
            <a:endParaRPr lang="en-US"/>
          </a:p>
        </p:txBody>
      </p:sp>
      <p:sp>
        <p:nvSpPr>
          <p:cNvPr id="45" name="Text 42"/>
          <p:cNvSpPr/>
          <p:nvPr/>
        </p:nvSpPr>
        <p:spPr>
          <a:xfrm>
            <a:off x="863947" y="20932594"/>
            <a:ext cx="9826233"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05 · CONCLUSIONS</a:t>
            </a:r>
            <a:endParaRPr lang="en-US" sz="1417" dirty="0"/>
          </a:p>
        </p:txBody>
      </p:sp>
      <p:sp>
        <p:nvSpPr>
          <p:cNvPr id="46" name="Text 43"/>
          <p:cNvSpPr/>
          <p:nvPr/>
        </p:nvSpPr>
        <p:spPr>
          <a:xfrm>
            <a:off x="863947" y="21341060"/>
            <a:ext cx="9826233"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Conclusions</a:t>
            </a:r>
            <a:endParaRPr lang="en-US" sz="2268" dirty="0"/>
          </a:p>
        </p:txBody>
      </p:sp>
      <p:sp>
        <p:nvSpPr>
          <p:cNvPr id="47" name="Text 44"/>
          <p:cNvSpPr/>
          <p:nvPr/>
        </p:nvSpPr>
        <p:spPr>
          <a:xfrm>
            <a:off x="863947" y="21816268"/>
            <a:ext cx="9826233" cy="24765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Lorem ipsum dolor sit amet, consectetur adipiscing elit, sed do eiusmod tempor incididunt ut labore et dolore magna aliqua.</a:t>
            </a:r>
            <a:endParaRPr lang="en-US" sz="1191" dirty="0"/>
          </a:p>
        </p:txBody>
      </p:sp>
      <p:sp>
        <p:nvSpPr>
          <p:cNvPr id="48" name="Text 45"/>
          <p:cNvSpPr/>
          <p:nvPr/>
        </p:nvSpPr>
        <p:spPr>
          <a:xfrm>
            <a:off x="863947" y="22151727"/>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Ut enim ad minim veniam, quis nostrud exercitation ullamco laboris nisi ut aliquip ex ea commodo consequat. Duis aute irure dolor in reprehenderit in voluptate velit esse cillum dolore eu fugiat nulla pariatur.</a:t>
            </a:r>
            <a:endParaRPr lang="en-US" sz="1191" dirty="0"/>
          </a:p>
        </p:txBody>
      </p:sp>
      <p:sp>
        <p:nvSpPr>
          <p:cNvPr id="49" name="Text 46"/>
          <p:cNvSpPr/>
          <p:nvPr/>
        </p:nvSpPr>
        <p:spPr>
          <a:xfrm>
            <a:off x="863947" y="22696736"/>
            <a:ext cx="9826233" cy="457200"/>
          </a:xfrm>
          <a:prstGeom prst="rect">
            <a:avLst/>
          </a:prstGeom>
          <a:noFill/>
          <a:ln/>
        </p:spPr>
        <p:txBody>
          <a:bodyPr wrap="square" lIns="25400" tIns="25400" rIns="25400" bIns="25400" rtlCol="0" anchor="t">
            <a:normAutofit fontScale="92500" lnSpcReduction="20000"/>
          </a:bodyPr>
          <a:lstStyle/>
          <a:p>
            <a:pPr marL="0" indent="0" algn="l">
              <a:lnSpc>
                <a:spcPct val="142000"/>
              </a:lnSpc>
              <a:buNone/>
            </a:pPr>
            <a:r>
              <a:rPr lang="en-US" sz="1191" dirty="0">
                <a:solidFill>
                  <a:srgbClr val="1A1A1A"/>
                </a:solidFill>
                <a:latin typeface="IBM Plex Sans" pitchFamily="34" charset="0"/>
                <a:ea typeface="IBM Plex Sans" pitchFamily="34" charset="-122"/>
                <a:cs typeface="IBM Plex Sans" pitchFamily="34" charset="-120"/>
              </a:rPr>
              <a:t>Excepteur sint occaecat cupidatat non proident, sunt in culpa qui officia deserunt mollit anim id est laborum. Sed ut perspiciatis unde omnis iste natus error sit voluptatem accusantium doloremque.</a:t>
            </a:r>
            <a:endParaRPr lang="en-US" sz="1191" dirty="0"/>
          </a:p>
        </p:txBody>
      </p:sp>
      <p:sp>
        <p:nvSpPr>
          <p:cNvPr id="50" name="Shape 47"/>
          <p:cNvSpPr/>
          <p:nvPr/>
        </p:nvSpPr>
        <p:spPr>
          <a:xfrm>
            <a:off x="10979944" y="20724019"/>
            <a:ext cx="9540032" cy="28575"/>
          </a:xfrm>
          <a:prstGeom prst="rect">
            <a:avLst/>
          </a:prstGeom>
          <a:solidFill>
            <a:srgbClr val="C8531A"/>
          </a:solidFill>
          <a:ln/>
        </p:spPr>
        <p:txBody>
          <a:bodyPr/>
          <a:lstStyle/>
          <a:p>
            <a:endParaRPr lang="en-US"/>
          </a:p>
        </p:txBody>
      </p:sp>
      <p:sp>
        <p:nvSpPr>
          <p:cNvPr id="51" name="Text 48"/>
          <p:cNvSpPr/>
          <p:nvPr/>
        </p:nvSpPr>
        <p:spPr>
          <a:xfrm>
            <a:off x="10979944" y="20932594"/>
            <a:ext cx="9826233" cy="266633"/>
          </a:xfrm>
          <a:prstGeom prst="rect">
            <a:avLst/>
          </a:prstGeom>
          <a:noFill/>
          <a:ln/>
        </p:spPr>
        <p:txBody>
          <a:bodyPr wrap="square" lIns="25400" tIns="25400" rIns="25400" bIns="25400" rtlCol="0" anchor="t">
            <a:normAutofit lnSpcReduction="10000"/>
          </a:bodyPr>
          <a:lstStyle/>
          <a:p>
            <a:pPr marL="0" indent="0" algn="l">
              <a:buNone/>
            </a:pPr>
            <a:r>
              <a:rPr lang="en-US" sz="1417" b="1" kern="0" spc="142" dirty="0">
                <a:solidFill>
                  <a:srgbClr val="C8531A"/>
                </a:solidFill>
                <a:latin typeface="IBM Plex Sans" pitchFamily="34" charset="0"/>
                <a:ea typeface="IBM Plex Sans" pitchFamily="34" charset="-122"/>
                <a:cs typeface="IBM Plex Sans" pitchFamily="34" charset="-120"/>
              </a:rPr>
              <a:t>06 · REFERENCES &amp; ACKNOWLEDGEMENTS</a:t>
            </a:r>
            <a:endParaRPr lang="en-US" sz="1417" dirty="0"/>
          </a:p>
        </p:txBody>
      </p:sp>
      <p:sp>
        <p:nvSpPr>
          <p:cNvPr id="52" name="Text 49"/>
          <p:cNvSpPr/>
          <p:nvPr/>
        </p:nvSpPr>
        <p:spPr>
          <a:xfrm>
            <a:off x="10979944" y="21341060"/>
            <a:ext cx="9826233" cy="333375"/>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2268" b="1" kern="0" spc="-34" dirty="0">
                <a:solidFill>
                  <a:srgbClr val="1A1A1A"/>
                </a:solidFill>
                <a:latin typeface="IBM Plex Sans" pitchFamily="34" charset="0"/>
                <a:ea typeface="IBM Plex Sans" pitchFamily="34" charset="-122"/>
                <a:cs typeface="IBM Plex Sans" pitchFamily="34" charset="-120"/>
              </a:rPr>
              <a:t>References</a:t>
            </a:r>
            <a:endParaRPr lang="en-US" sz="2268" dirty="0"/>
          </a:p>
        </p:txBody>
      </p:sp>
      <p:sp>
        <p:nvSpPr>
          <p:cNvPr id="53" name="Text 50"/>
          <p:cNvSpPr/>
          <p:nvPr/>
        </p:nvSpPr>
        <p:spPr>
          <a:xfrm>
            <a:off x="10982077" y="21816268"/>
            <a:ext cx="9818701" cy="180975"/>
          </a:xfrm>
          <a:prstGeom prst="rect">
            <a:avLst/>
          </a:prstGeom>
          <a:noFill/>
          <a:ln/>
        </p:spPr>
        <p:txBody>
          <a:bodyPr wrap="square" lIns="25400" tIns="25400" rIns="25400" bIns="25400" rtlCol="0" anchor="t">
            <a:normAutofit fontScale="85000" lnSpcReduction="10000"/>
          </a:bodyPr>
          <a:lstStyle/>
          <a:p>
            <a:pPr marL="177800" indent="-177800" algn="l">
              <a:lnSpc>
                <a:spcPct val="140000"/>
              </a:lnSpc>
              <a:buSzPct val="100000"/>
              <a:buFont typeface="+mj-lt"/>
              <a:buAutoNum type="arabicPeriod"/>
            </a:pPr>
            <a:r>
              <a:rPr lang="en-US" sz="850" dirty="0">
                <a:solidFill>
                  <a:srgbClr val="4A4A4A"/>
                </a:solidFill>
                <a:latin typeface="IBM Plex Sans" pitchFamily="34" charset="0"/>
                <a:ea typeface="IBM Plex Sans" pitchFamily="34" charset="-122"/>
                <a:cs typeface="IBM Plex Sans" pitchFamily="34" charset="-120"/>
              </a:rPr>
              <a:t>Lorem Ipsum A. </a:t>
            </a:r>
            <a:r>
              <a:rPr lang="en-US" sz="850" i="1" dirty="0">
                <a:solidFill>
                  <a:srgbClr val="4A4A4A"/>
                </a:solidFill>
                <a:latin typeface="IBM Plex Sans" pitchFamily="34" charset="0"/>
                <a:ea typeface="IBM Plex Sans" pitchFamily="34" charset="-122"/>
                <a:cs typeface="IBM Plex Sans" pitchFamily="34" charset="-120"/>
              </a:rPr>
              <a:t>Dolor sit amet consectetur adipiscing elit.</a:t>
            </a:r>
            <a:r>
              <a:rPr lang="en-US" sz="850" dirty="0">
                <a:solidFill>
                  <a:srgbClr val="4A4A4A"/>
                </a:solidFill>
                <a:latin typeface="IBM Plex Sans" pitchFamily="34" charset="0"/>
                <a:ea typeface="IBM Plex Sans" pitchFamily="34" charset="-122"/>
                <a:cs typeface="IBM Plex Sans" pitchFamily="34" charset="-120"/>
              </a:rPr>
              <a:t>Journal Name, 12(3), 2024, pp. 45–62.</a:t>
            </a:r>
            <a:endParaRPr lang="en-US" sz="850" dirty="0"/>
          </a:p>
        </p:txBody>
      </p:sp>
      <p:sp>
        <p:nvSpPr>
          <p:cNvPr id="54" name="Text 51"/>
          <p:cNvSpPr/>
          <p:nvPr/>
        </p:nvSpPr>
        <p:spPr>
          <a:xfrm>
            <a:off x="10982077" y="22016740"/>
            <a:ext cx="9818701" cy="180975"/>
          </a:xfrm>
          <a:prstGeom prst="rect">
            <a:avLst/>
          </a:prstGeom>
          <a:noFill/>
          <a:ln/>
        </p:spPr>
        <p:txBody>
          <a:bodyPr wrap="square" lIns="25400" tIns="25400" rIns="25400" bIns="25400" rtlCol="0" anchor="t">
            <a:normAutofit fontScale="85000" lnSpcReduction="10000"/>
          </a:bodyPr>
          <a:lstStyle/>
          <a:p>
            <a:pPr marL="177800" indent="-177800" algn="l">
              <a:lnSpc>
                <a:spcPct val="140000"/>
              </a:lnSpc>
              <a:buSzPct val="100000"/>
              <a:buFont typeface="+mj-lt"/>
              <a:buAutoNum type="arabicPeriod" startAt="2"/>
            </a:pPr>
            <a:r>
              <a:rPr lang="en-US" sz="850" dirty="0">
                <a:solidFill>
                  <a:srgbClr val="4A4A4A"/>
                </a:solidFill>
                <a:latin typeface="IBM Plex Sans" pitchFamily="34" charset="0"/>
                <a:ea typeface="IBM Plex Sans" pitchFamily="34" charset="-122"/>
                <a:cs typeface="IBM Plex Sans" pitchFamily="34" charset="-120"/>
              </a:rPr>
              <a:t>Sed Eiusmod B et al.</a:t>
            </a:r>
            <a:r>
              <a:rPr lang="en-US" sz="850" i="1" dirty="0">
                <a:solidFill>
                  <a:srgbClr val="4A4A4A"/>
                </a:solidFill>
                <a:latin typeface="IBM Plex Sans" pitchFamily="34" charset="0"/>
                <a:ea typeface="IBM Plex Sans" pitchFamily="34" charset="-122"/>
                <a:cs typeface="IBM Plex Sans" pitchFamily="34" charset="-120"/>
              </a:rPr>
              <a:t>Tempor incididunt ut labore et dolore magna. </a:t>
            </a:r>
            <a:r>
              <a:rPr lang="en-US" sz="850" dirty="0">
                <a:solidFill>
                  <a:srgbClr val="4A4A4A"/>
                </a:solidFill>
                <a:latin typeface="IBM Plex Sans" pitchFamily="34" charset="0"/>
                <a:ea typeface="IBM Plex Sans" pitchFamily="34" charset="-122"/>
                <a:cs typeface="IBM Plex Sans" pitchFamily="34" charset="-120"/>
              </a:rPr>
              <a:t>Conference Proceedings, 2023.</a:t>
            </a:r>
            <a:endParaRPr lang="en-US" sz="850" dirty="0"/>
          </a:p>
        </p:txBody>
      </p:sp>
      <p:sp>
        <p:nvSpPr>
          <p:cNvPr id="55" name="Text 52"/>
          <p:cNvSpPr/>
          <p:nvPr/>
        </p:nvSpPr>
        <p:spPr>
          <a:xfrm>
            <a:off x="10982077" y="22217211"/>
            <a:ext cx="9818701" cy="180975"/>
          </a:xfrm>
          <a:prstGeom prst="rect">
            <a:avLst/>
          </a:prstGeom>
          <a:noFill/>
          <a:ln/>
        </p:spPr>
        <p:txBody>
          <a:bodyPr wrap="square" lIns="25400" tIns="25400" rIns="25400" bIns="25400" rtlCol="0" anchor="t">
            <a:normAutofit fontScale="85000" lnSpcReduction="10000"/>
          </a:bodyPr>
          <a:lstStyle/>
          <a:p>
            <a:pPr marL="177800" indent="-177800" algn="l">
              <a:lnSpc>
                <a:spcPct val="140000"/>
              </a:lnSpc>
              <a:buSzPct val="100000"/>
              <a:buFont typeface="+mj-lt"/>
              <a:buAutoNum type="arabicPeriod" startAt="3"/>
            </a:pPr>
            <a:r>
              <a:rPr lang="en-US" sz="850" dirty="0">
                <a:solidFill>
                  <a:srgbClr val="4A4A4A"/>
                </a:solidFill>
                <a:latin typeface="IBM Plex Sans" pitchFamily="34" charset="0"/>
                <a:ea typeface="IBM Plex Sans" pitchFamily="34" charset="-122"/>
                <a:cs typeface="IBM Plex Sans" pitchFamily="34" charset="-120"/>
              </a:rPr>
              <a:t>Ut Enim C. </a:t>
            </a:r>
            <a:r>
              <a:rPr lang="en-US" sz="850" i="1" dirty="0">
                <a:solidFill>
                  <a:srgbClr val="4A4A4A"/>
                </a:solidFill>
                <a:latin typeface="IBM Plex Sans" pitchFamily="34" charset="0"/>
                <a:ea typeface="IBM Plex Sans" pitchFamily="34" charset="-122"/>
                <a:cs typeface="IBM Plex Sans" pitchFamily="34" charset="-120"/>
              </a:rPr>
              <a:t>Ad minim veniam quis nostrud exercitation. </a:t>
            </a:r>
            <a:r>
              <a:rPr lang="en-US" sz="850" dirty="0">
                <a:solidFill>
                  <a:srgbClr val="4A4A4A"/>
                </a:solidFill>
                <a:latin typeface="IBM Plex Sans" pitchFamily="34" charset="0"/>
                <a:ea typeface="IBM Plex Sans" pitchFamily="34" charset="-122"/>
                <a:cs typeface="IBM Plex Sans" pitchFamily="34" charset="-120"/>
              </a:rPr>
              <a:t>Publisher, 2022.</a:t>
            </a:r>
            <a:endParaRPr lang="en-US" sz="850" dirty="0"/>
          </a:p>
        </p:txBody>
      </p:sp>
      <p:sp>
        <p:nvSpPr>
          <p:cNvPr id="56" name="Text 53"/>
          <p:cNvSpPr/>
          <p:nvPr/>
        </p:nvSpPr>
        <p:spPr>
          <a:xfrm>
            <a:off x="10982077" y="22417683"/>
            <a:ext cx="9818701" cy="180975"/>
          </a:xfrm>
          <a:prstGeom prst="rect">
            <a:avLst/>
          </a:prstGeom>
          <a:noFill/>
          <a:ln/>
        </p:spPr>
        <p:txBody>
          <a:bodyPr wrap="square" lIns="25400" tIns="25400" rIns="25400" bIns="25400" rtlCol="0" anchor="t">
            <a:normAutofit fontScale="85000" lnSpcReduction="10000"/>
          </a:bodyPr>
          <a:lstStyle/>
          <a:p>
            <a:pPr marL="177800" indent="-177800" algn="l">
              <a:lnSpc>
                <a:spcPct val="140000"/>
              </a:lnSpc>
              <a:buSzPct val="100000"/>
              <a:buFont typeface="+mj-lt"/>
              <a:buAutoNum type="arabicPeriod" startAt="4"/>
            </a:pPr>
            <a:r>
              <a:rPr lang="en-US" sz="850" dirty="0">
                <a:solidFill>
                  <a:srgbClr val="4A4A4A"/>
                </a:solidFill>
                <a:latin typeface="IBM Plex Sans" pitchFamily="34" charset="0"/>
                <a:ea typeface="IBM Plex Sans" pitchFamily="34" charset="-122"/>
                <a:cs typeface="IBM Plex Sans" pitchFamily="34" charset="-120"/>
              </a:rPr>
              <a:t>Duis Aute D, Irure E. </a:t>
            </a:r>
            <a:r>
              <a:rPr lang="en-US" sz="850" i="1" dirty="0">
                <a:solidFill>
                  <a:srgbClr val="4A4A4A"/>
                </a:solidFill>
                <a:latin typeface="IBM Plex Sans" pitchFamily="34" charset="0"/>
                <a:ea typeface="IBM Plex Sans" pitchFamily="34" charset="-122"/>
                <a:cs typeface="IBM Plex Sans" pitchFamily="34" charset="-120"/>
              </a:rPr>
              <a:t>Dolor in reprehenderit in voluptate velit. </a:t>
            </a:r>
            <a:r>
              <a:rPr lang="en-US" sz="850" dirty="0">
                <a:solidFill>
                  <a:srgbClr val="4A4A4A"/>
                </a:solidFill>
                <a:latin typeface="IBM Plex Sans" pitchFamily="34" charset="0"/>
                <a:ea typeface="IBM Plex Sans" pitchFamily="34" charset="-122"/>
                <a:cs typeface="IBM Plex Sans" pitchFamily="34" charset="-120"/>
              </a:rPr>
              <a:t>Journal Name, 8(2), 2023, pp. 112–128.</a:t>
            </a:r>
            <a:endParaRPr lang="en-US" sz="850" dirty="0"/>
          </a:p>
        </p:txBody>
      </p:sp>
      <p:sp>
        <p:nvSpPr>
          <p:cNvPr id="57" name="Text 54"/>
          <p:cNvSpPr/>
          <p:nvPr/>
        </p:nvSpPr>
        <p:spPr>
          <a:xfrm>
            <a:off x="10982077" y="22618154"/>
            <a:ext cx="9818701" cy="180975"/>
          </a:xfrm>
          <a:prstGeom prst="rect">
            <a:avLst/>
          </a:prstGeom>
          <a:noFill/>
          <a:ln/>
        </p:spPr>
        <p:txBody>
          <a:bodyPr wrap="square" lIns="25400" tIns="25400" rIns="25400" bIns="25400" rtlCol="0" anchor="t">
            <a:normAutofit fontScale="85000" lnSpcReduction="10000"/>
          </a:bodyPr>
          <a:lstStyle/>
          <a:p>
            <a:pPr marL="177800" indent="-177800" algn="l">
              <a:lnSpc>
                <a:spcPct val="140000"/>
              </a:lnSpc>
              <a:buSzPct val="100000"/>
              <a:buFont typeface="+mj-lt"/>
              <a:buAutoNum type="arabicPeriod" startAt="5"/>
            </a:pPr>
            <a:r>
              <a:rPr lang="en-US" sz="850" dirty="0">
                <a:solidFill>
                  <a:srgbClr val="4A4A4A"/>
                </a:solidFill>
                <a:latin typeface="IBM Plex Sans" pitchFamily="34" charset="0"/>
                <a:ea typeface="IBM Plex Sans" pitchFamily="34" charset="-122"/>
                <a:cs typeface="IBM Plex Sans" pitchFamily="34" charset="-120"/>
              </a:rPr>
              <a:t>Excepteur F. </a:t>
            </a:r>
            <a:r>
              <a:rPr lang="en-US" sz="850" i="1" dirty="0">
                <a:solidFill>
                  <a:srgbClr val="4A4A4A"/>
                </a:solidFill>
                <a:latin typeface="IBM Plex Sans" pitchFamily="34" charset="0"/>
                <a:ea typeface="IBM Plex Sans" pitchFamily="34" charset="-122"/>
                <a:cs typeface="IBM Plex Sans" pitchFamily="34" charset="-120"/>
              </a:rPr>
              <a:t>Sint occaecat cupidatat non proident sunt in culpa. </a:t>
            </a:r>
            <a:r>
              <a:rPr lang="en-US" sz="850" dirty="0">
                <a:solidFill>
                  <a:srgbClr val="4A4A4A"/>
                </a:solidFill>
                <a:latin typeface="IBM Plex Sans" pitchFamily="34" charset="0"/>
                <a:ea typeface="IBM Plex Sans" pitchFamily="34" charset="-122"/>
                <a:cs typeface="IBM Plex Sans" pitchFamily="34" charset="-120"/>
              </a:rPr>
              <a:t>Publisher, 2021.</a:t>
            </a:r>
            <a:endParaRPr lang="en-US" sz="850" dirty="0"/>
          </a:p>
        </p:txBody>
      </p:sp>
      <p:sp>
        <p:nvSpPr>
          <p:cNvPr id="58" name="Text 55"/>
          <p:cNvSpPr/>
          <p:nvPr/>
        </p:nvSpPr>
        <p:spPr>
          <a:xfrm>
            <a:off x="10979944" y="22868930"/>
            <a:ext cx="9826233" cy="180975"/>
          </a:xfrm>
          <a:prstGeom prst="rect">
            <a:avLst/>
          </a:prstGeom>
          <a:noFill/>
          <a:ln/>
        </p:spPr>
        <p:txBody>
          <a:bodyPr wrap="square" lIns="25400" tIns="25400" rIns="25400" bIns="25400" rtlCol="0" anchor="t">
            <a:normAutofit fontScale="85000" lnSpcReduction="10000"/>
          </a:bodyPr>
          <a:lstStyle/>
          <a:p>
            <a:pPr marL="0" indent="0" algn="l">
              <a:lnSpc>
                <a:spcPct val="140000"/>
              </a:lnSpc>
              <a:buNone/>
            </a:pPr>
            <a:r>
              <a:rPr lang="en-US" sz="850" i="1" dirty="0">
                <a:solidFill>
                  <a:srgbClr val="4A4A4A"/>
                </a:solidFill>
                <a:latin typeface="IBM Plex Sans" pitchFamily="34" charset="0"/>
                <a:ea typeface="IBM Plex Sans" pitchFamily="34" charset="-122"/>
                <a:cs typeface="IBM Plex Sans" pitchFamily="34" charset="-120"/>
              </a:rPr>
              <a:t>Funded by [Grant ID]. The authors thank [Acknowledgements]. Lorem ipsum dolor sit amet, consectetur adipiscing elit.</a:t>
            </a:r>
            <a:endParaRPr lang="en-US" sz="850" dirty="0"/>
          </a:p>
        </p:txBody>
      </p:sp>
      <p:sp>
        <p:nvSpPr>
          <p:cNvPr id="59" name="Shape 56"/>
          <p:cNvSpPr/>
          <p:nvPr/>
        </p:nvSpPr>
        <p:spPr>
          <a:xfrm>
            <a:off x="0" y="26869727"/>
            <a:ext cx="21383923" cy="3406229"/>
          </a:xfrm>
          <a:prstGeom prst="rect">
            <a:avLst/>
          </a:prstGeom>
          <a:solidFill>
            <a:srgbClr val="FAF6F0"/>
          </a:solidFill>
          <a:ln/>
        </p:spPr>
        <p:txBody>
          <a:bodyPr/>
          <a:lstStyle/>
          <a:p>
            <a:endParaRPr lang="en-US" dirty="0"/>
          </a:p>
        </p:txBody>
      </p:sp>
      <p:sp>
        <p:nvSpPr>
          <p:cNvPr id="60" name="Shape 57"/>
          <p:cNvSpPr/>
          <p:nvPr/>
        </p:nvSpPr>
        <p:spPr>
          <a:xfrm>
            <a:off x="0" y="26869727"/>
            <a:ext cx="21383923" cy="14288"/>
          </a:xfrm>
          <a:prstGeom prst="rect">
            <a:avLst/>
          </a:prstGeom>
          <a:solidFill>
            <a:srgbClr val="E5E0D8"/>
          </a:solidFill>
          <a:ln/>
        </p:spPr>
        <p:txBody>
          <a:bodyPr/>
          <a:lstStyle/>
          <a:p>
            <a:endParaRPr lang="en-US"/>
          </a:p>
        </p:txBody>
      </p:sp>
      <p:sp>
        <p:nvSpPr>
          <p:cNvPr id="62" name="Text 58"/>
          <p:cNvSpPr/>
          <p:nvPr/>
        </p:nvSpPr>
        <p:spPr>
          <a:xfrm>
            <a:off x="16857690" y="27606278"/>
            <a:ext cx="2654421" cy="393204"/>
          </a:xfrm>
          <a:prstGeom prst="rect">
            <a:avLst/>
          </a:prstGeom>
          <a:noFill/>
          <a:ln/>
        </p:spPr>
        <p:txBody>
          <a:bodyPr wrap="square" lIns="25400" tIns="25400" rIns="25400" bIns="25400" rtlCol="0" anchor="t">
            <a:normAutofit fontScale="92500" lnSpcReduction="10000"/>
          </a:bodyPr>
          <a:lstStyle/>
          <a:p>
            <a:pPr marL="0" indent="0" algn="r">
              <a:lnSpc>
                <a:spcPct val="135000"/>
              </a:lnSpc>
              <a:buNone/>
            </a:pPr>
            <a:r>
              <a:rPr lang="en-US" sz="964" b="1" dirty="0">
                <a:solidFill>
                  <a:srgbClr val="C8531A"/>
                </a:solidFill>
                <a:latin typeface="IBM Plex Sans" pitchFamily="34" charset="0"/>
                <a:ea typeface="IBM Plex Sans" pitchFamily="34" charset="-122"/>
                <a:cs typeface="IBM Plex Sans" pitchFamily="34" charset="-120"/>
              </a:rPr>
              <a:t>www.segah.org/2026 </a:t>
            </a:r>
            <a:r>
              <a:rPr lang="en-US" sz="964" dirty="0">
                <a:solidFill>
                  <a:srgbClr val="1A1A1A"/>
                </a:solidFill>
                <a:latin typeface="IBM Plex Sans" pitchFamily="34" charset="0"/>
                <a:ea typeface="IBM Plex Sans" pitchFamily="34" charset="-122"/>
                <a:cs typeface="IBM Plex Sans" pitchFamily="34" charset="-120"/>
              </a:rPr>
              <a:t>14</a:t>
            </a:r>
            <a:r>
              <a:rPr lang="en-US" sz="803" baseline="30000" dirty="0">
                <a:solidFill>
                  <a:srgbClr val="1A1A1A"/>
                </a:solidFill>
                <a:latin typeface="IBM Plex Sans" pitchFamily="34" charset="0"/>
                <a:ea typeface="IBM Plex Sans" pitchFamily="34" charset="-122"/>
                <a:cs typeface="IBM Plex Sans" pitchFamily="34" charset="-120"/>
              </a:rPr>
              <a:t>th </a:t>
            </a:r>
            <a:r>
              <a:rPr lang="en-US" sz="964" dirty="0">
                <a:solidFill>
                  <a:srgbClr val="1A1A1A"/>
                </a:solidFill>
                <a:latin typeface="IBM Plex Sans" pitchFamily="34" charset="0"/>
                <a:ea typeface="IBM Plex Sans" pitchFamily="34" charset="-122"/>
                <a:cs typeface="IBM Plex Sans" pitchFamily="34" charset="-120"/>
              </a:rPr>
              <a:t>SeGAH · Rio de Janeiro · 29–31 July 2026</a:t>
            </a:r>
            <a:endParaRPr lang="en-US" sz="964" dirty="0"/>
          </a:p>
        </p:txBody>
      </p:sp>
      <p:sp>
        <p:nvSpPr>
          <p:cNvPr id="63" name="Shape 59"/>
          <p:cNvSpPr/>
          <p:nvPr/>
        </p:nvSpPr>
        <p:spPr>
          <a:xfrm>
            <a:off x="19728061" y="27387947"/>
            <a:ext cx="791914" cy="791914"/>
          </a:xfrm>
          <a:prstGeom prst="rect">
            <a:avLst/>
          </a:prstGeom>
          <a:solidFill>
            <a:srgbClr val="FFFFFF"/>
          </a:solidFill>
          <a:ln/>
          <a:effectLst>
            <a:outerShdw blurRad="54000" dist="14400" dir="5400000" algn="bl" rotWithShape="0">
              <a:srgbClr val="000000">
                <a:alpha val="12000"/>
              </a:srgbClr>
            </a:outerShdw>
          </a:effectLst>
        </p:spPr>
        <p:txBody>
          <a:bodyPr/>
          <a:lstStyle/>
          <a:p>
            <a:endParaRPr lang="en-US"/>
          </a:p>
        </p:txBody>
      </p:sp>
      <p:pic>
        <p:nvPicPr>
          <p:cNvPr id="64" name="Image 2" descr="preencoded.png"/>
          <p:cNvPicPr>
            <a:picLocks noChangeAspect="1"/>
          </p:cNvPicPr>
          <p:nvPr/>
        </p:nvPicPr>
        <p:blipFill>
          <a:blip r:embed="rId3"/>
          <a:stretch>
            <a:fillRect/>
          </a:stretch>
        </p:blipFill>
        <p:spPr>
          <a:xfrm>
            <a:off x="19763929" y="27423814"/>
            <a:ext cx="720179" cy="720179"/>
          </a:xfrm>
          <a:prstGeom prst="rect">
            <a:avLst/>
          </a:prstGeom>
        </p:spPr>
      </p:pic>
      <p:sp>
        <p:nvSpPr>
          <p:cNvPr id="65" name="Shape 60"/>
          <p:cNvSpPr/>
          <p:nvPr/>
        </p:nvSpPr>
        <p:spPr>
          <a:xfrm>
            <a:off x="863947" y="28539728"/>
            <a:ext cx="19656028" cy="9525"/>
          </a:xfrm>
          <a:prstGeom prst="rect">
            <a:avLst/>
          </a:prstGeom>
          <a:solidFill>
            <a:srgbClr val="E5E0D8"/>
          </a:solidFill>
          <a:ln/>
        </p:spPr>
        <p:txBody>
          <a:bodyPr/>
          <a:lstStyle/>
          <a:p>
            <a:endParaRPr lang="en-US"/>
          </a:p>
        </p:txBody>
      </p:sp>
      <p:sp>
        <p:nvSpPr>
          <p:cNvPr id="66" name="Text 61"/>
          <p:cNvSpPr/>
          <p:nvPr/>
        </p:nvSpPr>
        <p:spPr>
          <a:xfrm>
            <a:off x="863947" y="28837235"/>
            <a:ext cx="20245709" cy="180975"/>
          </a:xfrm>
          <a:prstGeom prst="rect">
            <a:avLst/>
          </a:prstGeom>
          <a:noFill/>
          <a:ln/>
        </p:spPr>
        <p:txBody>
          <a:bodyPr wrap="square" lIns="25400" tIns="25400" rIns="25400" bIns="25400" rtlCol="0" anchor="t">
            <a:normAutofit/>
          </a:bodyPr>
          <a:lstStyle/>
          <a:p>
            <a:pPr marL="0" indent="0" algn="l">
              <a:buNone/>
            </a:pPr>
            <a:r>
              <a:rPr lang="en-US" sz="850" b="1" kern="0" spc="102" dirty="0">
                <a:solidFill>
                  <a:srgbClr val="4A4A4A"/>
                </a:solidFill>
                <a:latin typeface="IBM Plex Sans" pitchFamily="34" charset="0"/>
                <a:ea typeface="IBM Plex Sans" pitchFamily="34" charset="-122"/>
                <a:cs typeface="IBM Plex Sans" pitchFamily="34" charset="-120"/>
              </a:rPr>
              <a:t>ORGANIZED BY</a:t>
            </a:r>
            <a:endParaRPr lang="en-US" sz="850" dirty="0"/>
          </a:p>
        </p:txBody>
      </p:sp>
      <p:pic>
        <p:nvPicPr>
          <p:cNvPr id="67" name="Image 3" descr="preencoded.png"/>
          <p:cNvPicPr>
            <a:picLocks noChangeAspect="1"/>
          </p:cNvPicPr>
          <p:nvPr/>
        </p:nvPicPr>
        <p:blipFill>
          <a:blip r:embed="rId4">
            <a:alphaModFix amt="82000"/>
          </a:blip>
          <a:srcRect/>
          <a:stretch/>
        </p:blipFill>
        <p:spPr>
          <a:xfrm>
            <a:off x="863947" y="29124027"/>
            <a:ext cx="2153989" cy="647998"/>
          </a:xfrm>
          <a:prstGeom prst="rect">
            <a:avLst/>
          </a:prstGeom>
        </p:spPr>
      </p:pic>
      <p:pic>
        <p:nvPicPr>
          <p:cNvPr id="68" name="Image 4" descr="preencoded.png"/>
          <p:cNvPicPr>
            <a:picLocks noChangeAspect="1"/>
          </p:cNvPicPr>
          <p:nvPr/>
        </p:nvPicPr>
        <p:blipFill>
          <a:blip r:embed="rId5">
            <a:alphaModFix amt="82000"/>
          </a:blip>
          <a:srcRect/>
          <a:stretch/>
        </p:blipFill>
        <p:spPr>
          <a:xfrm>
            <a:off x="5935266" y="29124027"/>
            <a:ext cx="1350764" cy="647998"/>
          </a:xfrm>
          <a:prstGeom prst="rect">
            <a:avLst/>
          </a:prstGeom>
        </p:spPr>
      </p:pic>
      <p:pic>
        <p:nvPicPr>
          <p:cNvPr id="69" name="Image 5" descr="preencoded.png"/>
          <p:cNvPicPr>
            <a:picLocks noChangeAspect="1"/>
          </p:cNvPicPr>
          <p:nvPr/>
        </p:nvPicPr>
        <p:blipFill>
          <a:blip r:embed="rId6">
            <a:alphaModFix amt="82000"/>
          </a:blip>
          <a:srcRect/>
          <a:stretch/>
        </p:blipFill>
        <p:spPr>
          <a:xfrm>
            <a:off x="10203359" y="29124027"/>
            <a:ext cx="2213967" cy="647998"/>
          </a:xfrm>
          <a:prstGeom prst="rect">
            <a:avLst/>
          </a:prstGeom>
        </p:spPr>
      </p:pic>
      <p:pic>
        <p:nvPicPr>
          <p:cNvPr id="70" name="Image 6" descr="preencoded.png"/>
          <p:cNvPicPr>
            <a:picLocks noChangeAspect="1"/>
          </p:cNvPicPr>
          <p:nvPr/>
        </p:nvPicPr>
        <p:blipFill>
          <a:blip r:embed="rId7">
            <a:alphaModFix amt="82000"/>
          </a:blip>
          <a:srcRect/>
          <a:stretch/>
        </p:blipFill>
        <p:spPr>
          <a:xfrm>
            <a:off x="15334655" y="29124027"/>
            <a:ext cx="647998" cy="647998"/>
          </a:xfrm>
          <a:prstGeom prst="rect">
            <a:avLst/>
          </a:prstGeom>
        </p:spPr>
      </p:pic>
      <p:pic>
        <p:nvPicPr>
          <p:cNvPr id="73" name="Graphic 72">
            <a:extLst>
              <a:ext uri="{FF2B5EF4-FFF2-40B4-BE49-F238E27FC236}">
                <a16:creationId xmlns:a16="http://schemas.microsoft.com/office/drawing/2014/main" id="{657489E1-1740-168D-FC93-2612820053E5}"/>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202522" y="-1467411"/>
            <a:ext cx="6440916" cy="5327523"/>
          </a:xfrm>
          <a:prstGeom prst="rect">
            <a:avLst/>
          </a:prstGeom>
        </p:spPr>
      </p:pic>
      <p:pic>
        <p:nvPicPr>
          <p:cNvPr id="71" name="Image 7" descr="preencoded.png"/>
          <p:cNvPicPr>
            <a:picLocks noChangeAspect="1"/>
          </p:cNvPicPr>
          <p:nvPr/>
        </p:nvPicPr>
        <p:blipFill>
          <a:blip r:embed="rId9">
            <a:alphaModFix amt="82000"/>
          </a:blip>
          <a:srcRect/>
          <a:stretch/>
        </p:blipFill>
        <p:spPr>
          <a:xfrm>
            <a:off x="18899981" y="29124027"/>
            <a:ext cx="1619994" cy="647998"/>
          </a:xfrm>
          <a:prstGeom prst="rect">
            <a:avLst/>
          </a:prstGeom>
        </p:spPr>
      </p:pic>
      <p:pic>
        <p:nvPicPr>
          <p:cNvPr id="75" name="Picture 74">
            <a:extLst>
              <a:ext uri="{FF2B5EF4-FFF2-40B4-BE49-F238E27FC236}">
                <a16:creationId xmlns:a16="http://schemas.microsoft.com/office/drawing/2014/main" id="{CEC828CB-7D84-341A-B793-A110C8F95604}"/>
              </a:ext>
            </a:extLst>
          </p:cNvPr>
          <p:cNvPicPr>
            <a:picLocks noChangeAspect="1"/>
          </p:cNvPicPr>
          <p:nvPr/>
        </p:nvPicPr>
        <p:blipFill>
          <a:blip r:embed="rId10"/>
          <a:stretch>
            <a:fillRect/>
          </a:stretch>
        </p:blipFill>
        <p:spPr>
          <a:xfrm>
            <a:off x="11704609" y="24551878"/>
            <a:ext cx="7772400" cy="3293862"/>
          </a:xfrm>
          <a:prstGeom prst="rect">
            <a:avLst/>
          </a:prstGeom>
        </p:spPr>
      </p:pic>
      <p:pic>
        <p:nvPicPr>
          <p:cNvPr id="77" name="Picture 76">
            <a:extLst>
              <a:ext uri="{FF2B5EF4-FFF2-40B4-BE49-F238E27FC236}">
                <a16:creationId xmlns:a16="http://schemas.microsoft.com/office/drawing/2014/main" id="{E3B48322-A7AC-8372-BDCD-E8AFCBB2370B}"/>
              </a:ext>
            </a:extLst>
          </p:cNvPr>
          <p:cNvPicPr>
            <a:picLocks noChangeAspect="1"/>
          </p:cNvPicPr>
          <p:nvPr/>
        </p:nvPicPr>
        <p:blipFill>
          <a:blip r:embed="rId11"/>
          <a:stretch>
            <a:fillRect/>
          </a:stretch>
        </p:blipFill>
        <p:spPr>
          <a:xfrm>
            <a:off x="291287" y="25780740"/>
            <a:ext cx="3210196" cy="136044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912</Words>
  <Application>Microsoft Macintosh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IBM Plex Sans</vt:lpstr>
      <vt:lpstr>Office Theme</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Eva Ferreira de Oliveira</cp:lastModifiedBy>
  <cp:revision>4</cp:revision>
  <dcterms:created xsi:type="dcterms:W3CDTF">2026-05-25T16:24:39Z</dcterms:created>
  <dcterms:modified xsi:type="dcterms:W3CDTF">2026-05-26T15:38:39Z</dcterms:modified>
</cp:coreProperties>
</file>